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5" r:id="rId1"/>
  </p:sldMasterIdLst>
  <p:notesMasterIdLst>
    <p:notesMasterId r:id="rId35"/>
  </p:notesMasterIdLst>
  <p:sldIdLst>
    <p:sldId id="346" r:id="rId2"/>
    <p:sldId id="345" r:id="rId3"/>
    <p:sldId id="336" r:id="rId4"/>
    <p:sldId id="337" r:id="rId5"/>
    <p:sldId id="338" r:id="rId6"/>
    <p:sldId id="339" r:id="rId7"/>
    <p:sldId id="340" r:id="rId8"/>
    <p:sldId id="341" r:id="rId9"/>
    <p:sldId id="331" r:id="rId10"/>
    <p:sldId id="332" r:id="rId11"/>
    <p:sldId id="333" r:id="rId12"/>
    <p:sldId id="334" r:id="rId13"/>
    <p:sldId id="335" r:id="rId14"/>
    <p:sldId id="322" r:id="rId15"/>
    <p:sldId id="325" r:id="rId16"/>
    <p:sldId id="323" r:id="rId17"/>
    <p:sldId id="326" r:id="rId18"/>
    <p:sldId id="324" r:id="rId19"/>
    <p:sldId id="295" r:id="rId20"/>
    <p:sldId id="304" r:id="rId21"/>
    <p:sldId id="302" r:id="rId22"/>
    <p:sldId id="328" r:id="rId23"/>
    <p:sldId id="344" r:id="rId24"/>
    <p:sldId id="350" r:id="rId25"/>
    <p:sldId id="351" r:id="rId26"/>
    <p:sldId id="352" r:id="rId27"/>
    <p:sldId id="353" r:id="rId28"/>
    <p:sldId id="329" r:id="rId29"/>
    <p:sldId id="330" r:id="rId30"/>
    <p:sldId id="347" r:id="rId31"/>
    <p:sldId id="348" r:id="rId32"/>
    <p:sldId id="349" r:id="rId33"/>
    <p:sldId id="343" r:id="rId3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97E842-F6CA-AD2B-335D-840AF9464DED}" v="109" dt="2021-08-30T10:09:43.655"/>
    <p1510:client id="{2776278D-56A5-413A-87B8-5E523BE58950}" v="605" dt="2021-08-30T04:02:50.685"/>
    <p1510:client id="{281C32AD-480E-5239-320C-A53E63099B6D}" v="11" dt="2021-08-30T09:19:03.338"/>
    <p1510:client id="{31645597-FB73-42E9-8CF3-AF69ED072FC7}" v="6" dt="2021-08-30T09:32:02.590"/>
    <p1510:client id="{4FDC356B-45A8-4B6A-92B3-B5F32D4AA023}" v="322" dt="2021-08-30T15:35:57.081"/>
    <p1510:client id="{50CE6BA7-D390-D824-D4C0-2496FA3D73AC}" v="91" dt="2021-08-31T05:43:37.910"/>
    <p1510:client id="{661BC0B4-00B0-3E4A-944A-9CCC7AB56D04}" v="1161" dt="2021-08-30T10:41:50.513"/>
    <p1510:client id="{699C6891-86B0-1EA8-4A11-95F8DC7ADB44}" v="11" dt="2021-08-30T06:44:59.983"/>
    <p1510:client id="{9DF09E19-AA62-0B0F-F60D-2F8D691D96DC}" v="1238" dt="2021-08-30T09:33:08.984"/>
    <p1510:client id="{C8435E55-CB60-5C9E-7E12-E7883C3884E1}" v="52" dt="2021-08-30T09:25:42.343"/>
    <p1510:client id="{CA4F7C2C-7921-4DBD-B0FC-7C12E5D19D45}" v="95" dt="2021-08-30T09:32:37.169"/>
    <p1510:client id="{CEB55539-0EA5-4840-4C13-C0042FD60D51}" v="430" dt="2021-08-30T13:20:32.100"/>
    <p1510:client id="{F9563063-0F53-E0FE-4C27-4BC128062859}" v="25" dt="2021-08-30T08:34:54.847"/>
  </p1510:revLst>
</p1510:revInfo>
</file>

<file path=ppt/tableStyles.xml><?xml version="1.0" encoding="utf-8"?>
<a:tblStyleLst xmlns:a="http://schemas.openxmlformats.org/drawingml/2006/main" def="{2B9A713B-6795-44AD-999F-BFB7AEDE567D}">
  <a:tblStyle styleId="{2B9A713B-6795-44AD-999F-BFB7AEDE56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3"/>
  </p:normalViewPr>
  <p:slideViewPr>
    <p:cSldViewPr snapToGrid="0">
      <p:cViewPr varScale="1">
        <p:scale>
          <a:sx n="154" d="100"/>
          <a:sy n="154" d="100"/>
        </p:scale>
        <p:origin x="9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F02548-EAEB-4D1F-AB19-863DD771C1D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467FD6-CD03-429B-90E7-78F524F00C75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Audio Info</a:t>
          </a:r>
          <a:endParaRPr lang="en-US"/>
        </a:p>
      </dgm:t>
    </dgm:pt>
    <dgm:pt modelId="{9D14B402-AAA7-40B5-888C-33DCF45C5815}" type="parTrans" cxnId="{AFAB0FA7-F95A-4CFD-B834-236CA259A631}">
      <dgm:prSet/>
      <dgm:spPr/>
      <dgm:t>
        <a:bodyPr/>
        <a:lstStyle/>
        <a:p>
          <a:endParaRPr lang="en-US"/>
        </a:p>
      </dgm:t>
    </dgm:pt>
    <dgm:pt modelId="{4D4D27D8-A68B-46B3-AED8-4E74983CC5FD}" type="sibTrans" cxnId="{AFAB0FA7-F95A-4CFD-B834-236CA259A631}">
      <dgm:prSet/>
      <dgm:spPr/>
      <dgm:t>
        <a:bodyPr/>
        <a:lstStyle/>
        <a:p>
          <a:endParaRPr lang="en-US"/>
        </a:p>
      </dgm:t>
    </dgm:pt>
    <dgm:pt modelId="{CDEF1B0E-2637-4487-A737-2A0507BAE674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 Extract text</a:t>
          </a:r>
          <a:endParaRPr lang="en-US"/>
        </a:p>
      </dgm:t>
    </dgm:pt>
    <dgm:pt modelId="{C7041DAD-B180-4AB9-B4C6-B4051487E0A2}" type="parTrans" cxnId="{C422172E-2D23-4C20-96B4-7BB0E2E9C7E8}">
      <dgm:prSet/>
      <dgm:spPr/>
      <dgm:t>
        <a:bodyPr/>
        <a:lstStyle/>
        <a:p>
          <a:endParaRPr lang="en-US"/>
        </a:p>
      </dgm:t>
    </dgm:pt>
    <dgm:pt modelId="{A400B196-8284-4C7D-881F-EEB89D405E89}" type="sibTrans" cxnId="{C422172E-2D23-4C20-96B4-7BB0E2E9C7E8}">
      <dgm:prSet/>
      <dgm:spPr/>
      <dgm:t>
        <a:bodyPr/>
        <a:lstStyle/>
        <a:p>
          <a:endParaRPr lang="en-US"/>
        </a:p>
      </dgm:t>
    </dgm:pt>
    <dgm:pt modelId="{3F2ED7EA-F36B-45A8-98CC-F810CF022C0D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 Analyse (NLP)</a:t>
          </a:r>
          <a:endParaRPr lang="en-US"/>
        </a:p>
      </dgm:t>
    </dgm:pt>
    <dgm:pt modelId="{B54185A7-B4D2-43AA-B267-B7A61F141822}" type="parTrans" cxnId="{CC7B3774-247F-40C0-8F51-42AF6798F0B8}">
      <dgm:prSet/>
      <dgm:spPr/>
      <dgm:t>
        <a:bodyPr/>
        <a:lstStyle/>
        <a:p>
          <a:endParaRPr lang="en-US"/>
        </a:p>
      </dgm:t>
    </dgm:pt>
    <dgm:pt modelId="{D4F46691-7DC4-4311-BC64-5434682E7C6E}" type="sibTrans" cxnId="{CC7B3774-247F-40C0-8F51-42AF6798F0B8}">
      <dgm:prSet/>
      <dgm:spPr/>
      <dgm:t>
        <a:bodyPr/>
        <a:lstStyle/>
        <a:p>
          <a:endParaRPr lang="en-US"/>
        </a:p>
      </dgm:t>
    </dgm:pt>
    <dgm:pt modelId="{446377D1-2CF6-473B-90C3-F1340C5D241D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Visual Info</a:t>
          </a:r>
          <a:endParaRPr lang="en-US"/>
        </a:p>
      </dgm:t>
    </dgm:pt>
    <dgm:pt modelId="{720FFE00-1556-4FC9-A849-AB24E5EFE1B2}" type="parTrans" cxnId="{7410592A-EF25-4F34-B94E-0D07F2C508CD}">
      <dgm:prSet/>
      <dgm:spPr/>
      <dgm:t>
        <a:bodyPr/>
        <a:lstStyle/>
        <a:p>
          <a:endParaRPr lang="en-US"/>
        </a:p>
      </dgm:t>
    </dgm:pt>
    <dgm:pt modelId="{80F8B634-D36D-42D0-85DF-B4DE0E9F037F}" type="sibTrans" cxnId="{7410592A-EF25-4F34-B94E-0D07F2C508CD}">
      <dgm:prSet/>
      <dgm:spPr/>
      <dgm:t>
        <a:bodyPr/>
        <a:lstStyle/>
        <a:p>
          <a:endParaRPr lang="en-US"/>
        </a:p>
      </dgm:t>
    </dgm:pt>
    <dgm:pt modelId="{8B10934C-CE28-41DF-AA73-19BE539C6D36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  </a:t>
          </a:r>
          <a:r>
            <a:rPr lang="en-US"/>
            <a:t>Extract </a:t>
          </a:r>
          <a:r>
            <a:rPr lang="en-US">
              <a:latin typeface="Arial"/>
            </a:rPr>
            <a:t>object</a:t>
          </a:r>
          <a:endParaRPr lang="en-US"/>
        </a:p>
      </dgm:t>
    </dgm:pt>
    <dgm:pt modelId="{3C84D71F-EB8E-4436-B2C0-BEDF24CCA45C}" type="parTrans" cxnId="{4146E32A-919A-49FF-80B8-663A42FC06AE}">
      <dgm:prSet/>
      <dgm:spPr/>
      <dgm:t>
        <a:bodyPr/>
        <a:lstStyle/>
        <a:p>
          <a:endParaRPr lang="en-US"/>
        </a:p>
      </dgm:t>
    </dgm:pt>
    <dgm:pt modelId="{787A7902-0AE2-40B5-A6C5-96E132962B0D}" type="sibTrans" cxnId="{4146E32A-919A-49FF-80B8-663A42FC06AE}">
      <dgm:prSet/>
      <dgm:spPr/>
      <dgm:t>
        <a:bodyPr/>
        <a:lstStyle/>
        <a:p>
          <a:endParaRPr lang="en-US"/>
        </a:p>
      </dgm:t>
    </dgm:pt>
    <dgm:pt modelId="{B81FDE25-15B9-421B-9EAE-CE5AD4055A2B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  </a:t>
          </a:r>
          <a:r>
            <a:rPr lang="en-US"/>
            <a:t>Analyse (</a:t>
          </a:r>
          <a:r>
            <a:rPr lang="en-US">
              <a:latin typeface="Arial"/>
            </a:rPr>
            <a:t>CV</a:t>
          </a:r>
          <a:r>
            <a:rPr lang="en-US"/>
            <a:t>)</a:t>
          </a:r>
        </a:p>
      </dgm:t>
    </dgm:pt>
    <dgm:pt modelId="{46996921-4550-46DB-BA7F-30CAB4B30AFB}" type="parTrans" cxnId="{7FA8F2C2-D688-4A61-A88F-BAD1063FD1CF}">
      <dgm:prSet/>
      <dgm:spPr/>
      <dgm:t>
        <a:bodyPr/>
        <a:lstStyle/>
        <a:p>
          <a:endParaRPr lang="en-US"/>
        </a:p>
      </dgm:t>
    </dgm:pt>
    <dgm:pt modelId="{10137A83-41F0-46BF-9622-77E71EEA9365}" type="sibTrans" cxnId="{7FA8F2C2-D688-4A61-A88F-BAD1063FD1CF}">
      <dgm:prSet/>
      <dgm:spPr/>
      <dgm:t>
        <a:bodyPr/>
        <a:lstStyle/>
        <a:p>
          <a:endParaRPr lang="en-US"/>
        </a:p>
      </dgm:t>
    </dgm:pt>
    <dgm:pt modelId="{9BC5118A-C726-48B2-9E3E-5BAB2299A8A5}">
      <dgm:prSet phldrT="[Text]" phldr="0"/>
      <dgm:spPr/>
      <dgm:t>
        <a:bodyPr/>
        <a:lstStyle/>
        <a:p>
          <a:r>
            <a:rPr lang="en-US">
              <a:latin typeface="Arial"/>
            </a:rPr>
            <a:t>Database</a:t>
          </a:r>
          <a:endParaRPr lang="en-US"/>
        </a:p>
      </dgm:t>
    </dgm:pt>
    <dgm:pt modelId="{8124FF8B-7C96-4364-A995-B406EFAC7B47}" type="parTrans" cxnId="{0DEF3CD7-5DC4-42A3-B0CC-6A639065B3FC}">
      <dgm:prSet/>
      <dgm:spPr/>
      <dgm:t>
        <a:bodyPr/>
        <a:lstStyle/>
        <a:p>
          <a:endParaRPr lang="en-US"/>
        </a:p>
      </dgm:t>
    </dgm:pt>
    <dgm:pt modelId="{9B3A9AB8-9702-4C5B-98AB-760F0A458D20}" type="sibTrans" cxnId="{0DEF3CD7-5DC4-42A3-B0CC-6A639065B3FC}">
      <dgm:prSet/>
      <dgm:spPr/>
      <dgm:t>
        <a:bodyPr/>
        <a:lstStyle/>
        <a:p>
          <a:endParaRPr lang="en-US"/>
        </a:p>
      </dgm:t>
    </dgm:pt>
    <dgm:pt modelId="{D056C6AB-33FE-4D8B-AFDD-EA0EB16C7618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  Desigen</a:t>
          </a:r>
          <a:endParaRPr lang="en-US"/>
        </a:p>
      </dgm:t>
    </dgm:pt>
    <dgm:pt modelId="{BE782296-517C-44F6-B860-CB7D4665DCFF}" type="parTrans" cxnId="{06FE1CFA-3C98-4E79-8584-B3B4B80A4439}">
      <dgm:prSet/>
      <dgm:spPr/>
      <dgm:t>
        <a:bodyPr/>
        <a:lstStyle/>
        <a:p>
          <a:endParaRPr lang="en-US"/>
        </a:p>
      </dgm:t>
    </dgm:pt>
    <dgm:pt modelId="{95404E27-82BB-4781-BC62-3195470AD5DB}" type="sibTrans" cxnId="{06FE1CFA-3C98-4E79-8584-B3B4B80A4439}">
      <dgm:prSet/>
      <dgm:spPr/>
      <dgm:t>
        <a:bodyPr/>
        <a:lstStyle/>
        <a:p>
          <a:endParaRPr lang="en-US"/>
        </a:p>
      </dgm:t>
    </dgm:pt>
    <dgm:pt modelId="{D71E8727-7C1D-42F1-8EC5-24BC2217B685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  Implementation</a:t>
          </a:r>
          <a:endParaRPr lang="en-US"/>
        </a:p>
      </dgm:t>
    </dgm:pt>
    <dgm:pt modelId="{BE9FEDA7-851F-4D12-95AE-08E8C8EA25F6}" type="parTrans" cxnId="{955CEF93-F2E9-48C1-BC6D-3195FB0EE6DB}">
      <dgm:prSet/>
      <dgm:spPr/>
      <dgm:t>
        <a:bodyPr/>
        <a:lstStyle/>
        <a:p>
          <a:endParaRPr lang="en-US"/>
        </a:p>
      </dgm:t>
    </dgm:pt>
    <dgm:pt modelId="{130BFADB-B370-4256-A551-43B6C8F975C3}" type="sibTrans" cxnId="{955CEF93-F2E9-48C1-BC6D-3195FB0EE6DB}">
      <dgm:prSet/>
      <dgm:spPr/>
      <dgm:t>
        <a:bodyPr/>
        <a:lstStyle/>
        <a:p>
          <a:endParaRPr lang="en-US"/>
        </a:p>
      </dgm:t>
    </dgm:pt>
    <dgm:pt modelId="{C091AE1D-5D94-4CE8-AF75-0587B2F4448A}" type="pres">
      <dgm:prSet presAssocID="{0CF02548-EAEB-4D1F-AB19-863DD771C1D2}" presName="linearFlow" presStyleCnt="0">
        <dgm:presLayoutVars>
          <dgm:dir/>
          <dgm:animLvl val="lvl"/>
          <dgm:resizeHandles val="exact"/>
        </dgm:presLayoutVars>
      </dgm:prSet>
      <dgm:spPr/>
    </dgm:pt>
    <dgm:pt modelId="{9053F60D-39FC-48A6-AD9F-C6D9C394D620}" type="pres">
      <dgm:prSet presAssocID="{AB467FD6-CD03-429B-90E7-78F524F00C75}" presName="composite" presStyleCnt="0"/>
      <dgm:spPr/>
    </dgm:pt>
    <dgm:pt modelId="{F1984529-855B-43E0-A4A0-98DEFED10161}" type="pres">
      <dgm:prSet presAssocID="{AB467FD6-CD03-429B-90E7-78F524F00C75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5F77A47-F8CC-413C-84FD-1EBC4F495135}" type="pres">
      <dgm:prSet presAssocID="{AB467FD6-CD03-429B-90E7-78F524F00C75}" presName="descendantText" presStyleLbl="alignAcc1" presStyleIdx="0" presStyleCnt="3">
        <dgm:presLayoutVars>
          <dgm:bulletEnabled val="1"/>
        </dgm:presLayoutVars>
      </dgm:prSet>
      <dgm:spPr/>
    </dgm:pt>
    <dgm:pt modelId="{3C1C7ABD-CDAE-49C2-B702-6E1D77461190}" type="pres">
      <dgm:prSet presAssocID="{4D4D27D8-A68B-46B3-AED8-4E74983CC5FD}" presName="sp" presStyleCnt="0"/>
      <dgm:spPr/>
    </dgm:pt>
    <dgm:pt modelId="{416CD2F9-35A4-4618-8CD5-F5D44CBB9D6B}" type="pres">
      <dgm:prSet presAssocID="{446377D1-2CF6-473B-90C3-F1340C5D241D}" presName="composite" presStyleCnt="0"/>
      <dgm:spPr/>
    </dgm:pt>
    <dgm:pt modelId="{7740AF22-6DDD-4CB0-A316-5E33DE8FCD9B}" type="pres">
      <dgm:prSet presAssocID="{446377D1-2CF6-473B-90C3-F1340C5D241D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ADA76F8C-D1D5-4CCF-B086-40E805E6A8F7}" type="pres">
      <dgm:prSet presAssocID="{446377D1-2CF6-473B-90C3-F1340C5D241D}" presName="descendantText" presStyleLbl="alignAcc1" presStyleIdx="1" presStyleCnt="3">
        <dgm:presLayoutVars>
          <dgm:bulletEnabled val="1"/>
        </dgm:presLayoutVars>
      </dgm:prSet>
      <dgm:spPr/>
    </dgm:pt>
    <dgm:pt modelId="{D6DA71A5-AD5E-4880-9EC8-7894B148BA30}" type="pres">
      <dgm:prSet presAssocID="{80F8B634-D36D-42D0-85DF-B4DE0E9F037F}" presName="sp" presStyleCnt="0"/>
      <dgm:spPr/>
    </dgm:pt>
    <dgm:pt modelId="{217F46B1-1B64-4CB5-889B-143C4CDB924F}" type="pres">
      <dgm:prSet presAssocID="{9BC5118A-C726-48B2-9E3E-5BAB2299A8A5}" presName="composite" presStyleCnt="0"/>
      <dgm:spPr/>
    </dgm:pt>
    <dgm:pt modelId="{626460D2-5A0C-41B2-83EB-8BC2083907FE}" type="pres">
      <dgm:prSet presAssocID="{9BC5118A-C726-48B2-9E3E-5BAB2299A8A5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DD06D98F-5CBE-4B73-A42E-16D47DAF252A}" type="pres">
      <dgm:prSet presAssocID="{9BC5118A-C726-48B2-9E3E-5BAB2299A8A5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D1F9F40D-2352-47BC-B1F4-B2170E6840CD}" type="presOf" srcId="{B81FDE25-15B9-421B-9EAE-CE5AD4055A2B}" destId="{ADA76F8C-D1D5-4CCF-B086-40E805E6A8F7}" srcOrd="0" destOrd="1" presId="urn:microsoft.com/office/officeart/2005/8/layout/chevron2"/>
    <dgm:cxn modelId="{7410592A-EF25-4F34-B94E-0D07F2C508CD}" srcId="{0CF02548-EAEB-4D1F-AB19-863DD771C1D2}" destId="{446377D1-2CF6-473B-90C3-F1340C5D241D}" srcOrd="1" destOrd="0" parTransId="{720FFE00-1556-4FC9-A849-AB24E5EFE1B2}" sibTransId="{80F8B634-D36D-42D0-85DF-B4DE0E9F037F}"/>
    <dgm:cxn modelId="{4146E32A-919A-49FF-80B8-663A42FC06AE}" srcId="{446377D1-2CF6-473B-90C3-F1340C5D241D}" destId="{8B10934C-CE28-41DF-AA73-19BE539C6D36}" srcOrd="0" destOrd="0" parTransId="{3C84D71F-EB8E-4436-B2C0-BEDF24CCA45C}" sibTransId="{787A7902-0AE2-40B5-A6C5-96E132962B0D}"/>
    <dgm:cxn modelId="{10A84B2B-0E40-48C1-A777-2758FD2EC0E8}" type="presOf" srcId="{446377D1-2CF6-473B-90C3-F1340C5D241D}" destId="{7740AF22-6DDD-4CB0-A316-5E33DE8FCD9B}" srcOrd="0" destOrd="0" presId="urn:microsoft.com/office/officeart/2005/8/layout/chevron2"/>
    <dgm:cxn modelId="{C422172E-2D23-4C20-96B4-7BB0E2E9C7E8}" srcId="{AB467FD6-CD03-429B-90E7-78F524F00C75}" destId="{CDEF1B0E-2637-4487-A737-2A0507BAE674}" srcOrd="0" destOrd="0" parTransId="{C7041DAD-B180-4AB9-B4C6-B4051487E0A2}" sibTransId="{A400B196-8284-4C7D-881F-EEB89D405E89}"/>
    <dgm:cxn modelId="{E3A07545-097D-4F4F-942D-52B878E33AE3}" type="presOf" srcId="{9BC5118A-C726-48B2-9E3E-5BAB2299A8A5}" destId="{626460D2-5A0C-41B2-83EB-8BC2083907FE}" srcOrd="0" destOrd="0" presId="urn:microsoft.com/office/officeart/2005/8/layout/chevron2"/>
    <dgm:cxn modelId="{4BC49A4E-589F-4DD0-8D79-8F1B95C2906B}" type="presOf" srcId="{8B10934C-CE28-41DF-AA73-19BE539C6D36}" destId="{ADA76F8C-D1D5-4CCF-B086-40E805E6A8F7}" srcOrd="0" destOrd="0" presId="urn:microsoft.com/office/officeart/2005/8/layout/chevron2"/>
    <dgm:cxn modelId="{5B396071-B483-46A5-80D6-2485D184DD38}" type="presOf" srcId="{3F2ED7EA-F36B-45A8-98CC-F810CF022C0D}" destId="{25F77A47-F8CC-413C-84FD-1EBC4F495135}" srcOrd="0" destOrd="1" presId="urn:microsoft.com/office/officeart/2005/8/layout/chevron2"/>
    <dgm:cxn modelId="{CC7B3774-247F-40C0-8F51-42AF6798F0B8}" srcId="{AB467FD6-CD03-429B-90E7-78F524F00C75}" destId="{3F2ED7EA-F36B-45A8-98CC-F810CF022C0D}" srcOrd="1" destOrd="0" parTransId="{B54185A7-B4D2-43AA-B267-B7A61F141822}" sibTransId="{D4F46691-7DC4-4311-BC64-5434682E7C6E}"/>
    <dgm:cxn modelId="{B3E18A81-A92B-4085-AB35-DB23D1A40C62}" type="presOf" srcId="{0CF02548-EAEB-4D1F-AB19-863DD771C1D2}" destId="{C091AE1D-5D94-4CE8-AF75-0587B2F4448A}" srcOrd="0" destOrd="0" presId="urn:microsoft.com/office/officeart/2005/8/layout/chevron2"/>
    <dgm:cxn modelId="{2499C381-5BF6-414B-9B64-CC36A6E9EA4A}" type="presOf" srcId="{CDEF1B0E-2637-4487-A737-2A0507BAE674}" destId="{25F77A47-F8CC-413C-84FD-1EBC4F495135}" srcOrd="0" destOrd="0" presId="urn:microsoft.com/office/officeart/2005/8/layout/chevron2"/>
    <dgm:cxn modelId="{955CEF93-F2E9-48C1-BC6D-3195FB0EE6DB}" srcId="{9BC5118A-C726-48B2-9E3E-5BAB2299A8A5}" destId="{D71E8727-7C1D-42F1-8EC5-24BC2217B685}" srcOrd="1" destOrd="0" parTransId="{BE9FEDA7-851F-4D12-95AE-08E8C8EA25F6}" sibTransId="{130BFADB-B370-4256-A551-43B6C8F975C3}"/>
    <dgm:cxn modelId="{3522D999-F621-4487-9DC4-7215E428A891}" type="presOf" srcId="{D056C6AB-33FE-4D8B-AFDD-EA0EB16C7618}" destId="{DD06D98F-5CBE-4B73-A42E-16D47DAF252A}" srcOrd="0" destOrd="0" presId="urn:microsoft.com/office/officeart/2005/8/layout/chevron2"/>
    <dgm:cxn modelId="{AFAB0FA7-F95A-4CFD-B834-236CA259A631}" srcId="{0CF02548-EAEB-4D1F-AB19-863DD771C1D2}" destId="{AB467FD6-CD03-429B-90E7-78F524F00C75}" srcOrd="0" destOrd="0" parTransId="{9D14B402-AAA7-40B5-888C-33DCF45C5815}" sibTransId="{4D4D27D8-A68B-46B3-AED8-4E74983CC5FD}"/>
    <dgm:cxn modelId="{7FA8F2C2-D688-4A61-A88F-BAD1063FD1CF}" srcId="{446377D1-2CF6-473B-90C3-F1340C5D241D}" destId="{B81FDE25-15B9-421B-9EAE-CE5AD4055A2B}" srcOrd="1" destOrd="0" parTransId="{46996921-4550-46DB-BA7F-30CAB4B30AFB}" sibTransId="{10137A83-41F0-46BF-9622-77E71EEA9365}"/>
    <dgm:cxn modelId="{558650C6-8B9B-426F-91F3-BDFE3DF9B61C}" type="presOf" srcId="{AB467FD6-CD03-429B-90E7-78F524F00C75}" destId="{F1984529-855B-43E0-A4A0-98DEFED10161}" srcOrd="0" destOrd="0" presId="urn:microsoft.com/office/officeart/2005/8/layout/chevron2"/>
    <dgm:cxn modelId="{CDB027D5-598E-48D8-BFC9-1724C3EEA57F}" type="presOf" srcId="{D71E8727-7C1D-42F1-8EC5-24BC2217B685}" destId="{DD06D98F-5CBE-4B73-A42E-16D47DAF252A}" srcOrd="0" destOrd="1" presId="urn:microsoft.com/office/officeart/2005/8/layout/chevron2"/>
    <dgm:cxn modelId="{0DEF3CD7-5DC4-42A3-B0CC-6A639065B3FC}" srcId="{0CF02548-EAEB-4D1F-AB19-863DD771C1D2}" destId="{9BC5118A-C726-48B2-9E3E-5BAB2299A8A5}" srcOrd="2" destOrd="0" parTransId="{8124FF8B-7C96-4364-A995-B406EFAC7B47}" sibTransId="{9B3A9AB8-9702-4C5B-98AB-760F0A458D20}"/>
    <dgm:cxn modelId="{06FE1CFA-3C98-4E79-8584-B3B4B80A4439}" srcId="{9BC5118A-C726-48B2-9E3E-5BAB2299A8A5}" destId="{D056C6AB-33FE-4D8B-AFDD-EA0EB16C7618}" srcOrd="0" destOrd="0" parTransId="{BE782296-517C-44F6-B860-CB7D4665DCFF}" sibTransId="{95404E27-82BB-4781-BC62-3195470AD5DB}"/>
    <dgm:cxn modelId="{4C883DB7-DDDA-4840-A815-B7FAE2BBFA28}" type="presParOf" srcId="{C091AE1D-5D94-4CE8-AF75-0587B2F4448A}" destId="{9053F60D-39FC-48A6-AD9F-C6D9C394D620}" srcOrd="0" destOrd="0" presId="urn:microsoft.com/office/officeart/2005/8/layout/chevron2"/>
    <dgm:cxn modelId="{54802948-65C8-41BC-87E0-A3D341948886}" type="presParOf" srcId="{9053F60D-39FC-48A6-AD9F-C6D9C394D620}" destId="{F1984529-855B-43E0-A4A0-98DEFED10161}" srcOrd="0" destOrd="0" presId="urn:microsoft.com/office/officeart/2005/8/layout/chevron2"/>
    <dgm:cxn modelId="{B50F3E59-943D-4848-85FD-AA028E6C2D65}" type="presParOf" srcId="{9053F60D-39FC-48A6-AD9F-C6D9C394D620}" destId="{25F77A47-F8CC-413C-84FD-1EBC4F495135}" srcOrd="1" destOrd="0" presId="urn:microsoft.com/office/officeart/2005/8/layout/chevron2"/>
    <dgm:cxn modelId="{97A76373-6578-461C-B591-90942A63CD73}" type="presParOf" srcId="{C091AE1D-5D94-4CE8-AF75-0587B2F4448A}" destId="{3C1C7ABD-CDAE-49C2-B702-6E1D77461190}" srcOrd="1" destOrd="0" presId="urn:microsoft.com/office/officeart/2005/8/layout/chevron2"/>
    <dgm:cxn modelId="{D431EB07-2B91-4F93-9D67-21654D350358}" type="presParOf" srcId="{C091AE1D-5D94-4CE8-AF75-0587B2F4448A}" destId="{416CD2F9-35A4-4618-8CD5-F5D44CBB9D6B}" srcOrd="2" destOrd="0" presId="urn:microsoft.com/office/officeart/2005/8/layout/chevron2"/>
    <dgm:cxn modelId="{AD97C96A-42CE-46B8-9435-14D2B8D73384}" type="presParOf" srcId="{416CD2F9-35A4-4618-8CD5-F5D44CBB9D6B}" destId="{7740AF22-6DDD-4CB0-A316-5E33DE8FCD9B}" srcOrd="0" destOrd="0" presId="urn:microsoft.com/office/officeart/2005/8/layout/chevron2"/>
    <dgm:cxn modelId="{47875AF7-F804-489C-AB3C-DB3DE3AE2323}" type="presParOf" srcId="{416CD2F9-35A4-4618-8CD5-F5D44CBB9D6B}" destId="{ADA76F8C-D1D5-4CCF-B086-40E805E6A8F7}" srcOrd="1" destOrd="0" presId="urn:microsoft.com/office/officeart/2005/8/layout/chevron2"/>
    <dgm:cxn modelId="{15EC9C92-C10D-49B3-AC90-F7436ABCFAFB}" type="presParOf" srcId="{C091AE1D-5D94-4CE8-AF75-0587B2F4448A}" destId="{D6DA71A5-AD5E-4880-9EC8-7894B148BA30}" srcOrd="3" destOrd="0" presId="urn:microsoft.com/office/officeart/2005/8/layout/chevron2"/>
    <dgm:cxn modelId="{9831C17D-292B-48E8-BFF5-0AEE30EEB585}" type="presParOf" srcId="{C091AE1D-5D94-4CE8-AF75-0587B2F4448A}" destId="{217F46B1-1B64-4CB5-889B-143C4CDB924F}" srcOrd="4" destOrd="0" presId="urn:microsoft.com/office/officeart/2005/8/layout/chevron2"/>
    <dgm:cxn modelId="{44FA8230-2F14-4068-82F7-B756F4F8BB25}" type="presParOf" srcId="{217F46B1-1B64-4CB5-889B-143C4CDB924F}" destId="{626460D2-5A0C-41B2-83EB-8BC2083907FE}" srcOrd="0" destOrd="0" presId="urn:microsoft.com/office/officeart/2005/8/layout/chevron2"/>
    <dgm:cxn modelId="{FF1BFC15-AD87-4CF9-826D-235C62E6854C}" type="presParOf" srcId="{217F46B1-1B64-4CB5-889B-143C4CDB924F}" destId="{DD06D98F-5CBE-4B73-A42E-16D47DAF252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DA6DEE-E68E-4A13-9383-567472782000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9FC83861-8B56-4C5C-B1E2-78DB2BEE19DC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 Video to audio (MediaPy)</a:t>
          </a:r>
          <a:endParaRPr lang="en-US"/>
        </a:p>
      </dgm:t>
    </dgm:pt>
    <dgm:pt modelId="{8F27CFC5-A356-42E4-ACFC-0670D4C3E479}" type="parTrans" cxnId="{FD7ED9B6-A3D9-45D4-9AAB-2F8988746CB5}">
      <dgm:prSet/>
      <dgm:spPr/>
    </dgm:pt>
    <dgm:pt modelId="{DFEFE07E-9D40-4FC9-A9B2-08F9CBDF5FE1}" type="sibTrans" cxnId="{FD7ED9B6-A3D9-45D4-9AAB-2F8988746CB5}">
      <dgm:prSet/>
      <dgm:spPr/>
      <dgm:t>
        <a:bodyPr/>
        <a:lstStyle/>
        <a:p>
          <a:endParaRPr lang="en-US"/>
        </a:p>
      </dgm:t>
    </dgm:pt>
    <dgm:pt modelId="{8A865AD1-403B-4C18-9246-51A8F2941FB7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 Audio to text (Google)</a:t>
          </a:r>
          <a:endParaRPr lang="en-US"/>
        </a:p>
      </dgm:t>
    </dgm:pt>
    <dgm:pt modelId="{8B9DCB43-DA31-49BF-8EC9-656E7F509E18}" type="parTrans" cxnId="{80EB3FD0-E786-4C28-AAEE-97BA3BA51C2F}">
      <dgm:prSet/>
      <dgm:spPr/>
    </dgm:pt>
    <dgm:pt modelId="{C610F486-F852-45B6-A4F0-F92FEC231ED6}" type="sibTrans" cxnId="{80EB3FD0-E786-4C28-AAEE-97BA3BA51C2F}">
      <dgm:prSet/>
      <dgm:spPr/>
      <dgm:t>
        <a:bodyPr/>
        <a:lstStyle/>
        <a:p>
          <a:endParaRPr lang="en-US"/>
        </a:p>
      </dgm:t>
    </dgm:pt>
    <dgm:pt modelId="{339E27B1-F4D6-4722-AC59-1A5EF6B8C722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Text to tags (Amazon)</a:t>
          </a:r>
          <a:endParaRPr lang="en-US"/>
        </a:p>
      </dgm:t>
    </dgm:pt>
    <dgm:pt modelId="{9D135180-3F9B-4A1A-81CC-C87DB96EF893}" type="parTrans" cxnId="{7B0882A2-136D-44A0-BC4C-EE35C4484935}">
      <dgm:prSet/>
      <dgm:spPr/>
    </dgm:pt>
    <dgm:pt modelId="{87F5B0B6-1963-403B-832F-D4CEB07C4D43}" type="sibTrans" cxnId="{7B0882A2-136D-44A0-BC4C-EE35C4484935}">
      <dgm:prSet/>
      <dgm:spPr/>
      <dgm:t>
        <a:bodyPr/>
        <a:lstStyle/>
        <a:p>
          <a:endParaRPr lang="en-US"/>
        </a:p>
      </dgm:t>
    </dgm:pt>
    <dgm:pt modelId="{398BD61F-52FF-408A-B165-E832B627BD9C}">
      <dgm:prSet phldr="0"/>
      <dgm:spPr/>
      <dgm:t>
        <a:bodyPr/>
        <a:lstStyle/>
        <a:p>
          <a:pPr rtl="0"/>
          <a:r>
            <a:rPr lang="en-US">
              <a:latin typeface="Arial"/>
            </a:rPr>
            <a:t>Tags to file</a:t>
          </a:r>
        </a:p>
      </dgm:t>
    </dgm:pt>
    <dgm:pt modelId="{AAA8A13D-986B-4217-AC06-B6143A23647C}" type="parTrans" cxnId="{10F7FD82-7198-4DC0-B532-70A93D8E8C01}">
      <dgm:prSet/>
      <dgm:spPr/>
    </dgm:pt>
    <dgm:pt modelId="{2409C42A-4648-47E5-97E5-22DA36EA0176}" type="sibTrans" cxnId="{10F7FD82-7198-4DC0-B532-70A93D8E8C01}">
      <dgm:prSet/>
      <dgm:spPr/>
      <dgm:t>
        <a:bodyPr/>
        <a:lstStyle/>
        <a:p>
          <a:endParaRPr lang="en-US"/>
        </a:p>
      </dgm:t>
    </dgm:pt>
    <dgm:pt modelId="{E99B6790-796E-4253-9611-F03AE3BB15DA}" type="pres">
      <dgm:prSet presAssocID="{0CDA6DEE-E68E-4A13-9383-567472782000}" presName="linearFlow" presStyleCnt="0">
        <dgm:presLayoutVars>
          <dgm:resizeHandles val="exact"/>
        </dgm:presLayoutVars>
      </dgm:prSet>
      <dgm:spPr/>
    </dgm:pt>
    <dgm:pt modelId="{8C156AA3-3C99-462D-8024-CC55225FE6A2}" type="pres">
      <dgm:prSet presAssocID="{9FC83861-8B56-4C5C-B1E2-78DB2BEE19DC}" presName="node" presStyleLbl="node1" presStyleIdx="0" presStyleCnt="4">
        <dgm:presLayoutVars>
          <dgm:bulletEnabled val="1"/>
        </dgm:presLayoutVars>
      </dgm:prSet>
      <dgm:spPr/>
    </dgm:pt>
    <dgm:pt modelId="{A19F8E7C-C726-4958-8667-53EA75295906}" type="pres">
      <dgm:prSet presAssocID="{DFEFE07E-9D40-4FC9-A9B2-08F9CBDF5FE1}" presName="sibTrans" presStyleLbl="sibTrans2D1" presStyleIdx="0" presStyleCnt="3"/>
      <dgm:spPr/>
    </dgm:pt>
    <dgm:pt modelId="{E428B010-BADE-47EE-84DE-1368CD668430}" type="pres">
      <dgm:prSet presAssocID="{DFEFE07E-9D40-4FC9-A9B2-08F9CBDF5FE1}" presName="connectorText" presStyleLbl="sibTrans2D1" presStyleIdx="0" presStyleCnt="3"/>
      <dgm:spPr/>
    </dgm:pt>
    <dgm:pt modelId="{38275C34-E901-4B78-91A1-479F8C494A41}" type="pres">
      <dgm:prSet presAssocID="{8A865AD1-403B-4C18-9246-51A8F2941FB7}" presName="node" presStyleLbl="node1" presStyleIdx="1" presStyleCnt="4">
        <dgm:presLayoutVars>
          <dgm:bulletEnabled val="1"/>
        </dgm:presLayoutVars>
      </dgm:prSet>
      <dgm:spPr/>
    </dgm:pt>
    <dgm:pt modelId="{B6195F6E-215E-442C-9E6B-9AC403DB3746}" type="pres">
      <dgm:prSet presAssocID="{C610F486-F852-45B6-A4F0-F92FEC231ED6}" presName="sibTrans" presStyleLbl="sibTrans2D1" presStyleIdx="1" presStyleCnt="3"/>
      <dgm:spPr/>
    </dgm:pt>
    <dgm:pt modelId="{739BBCAD-197A-4478-A34D-E26EC1ED5E56}" type="pres">
      <dgm:prSet presAssocID="{C610F486-F852-45B6-A4F0-F92FEC231ED6}" presName="connectorText" presStyleLbl="sibTrans2D1" presStyleIdx="1" presStyleCnt="3"/>
      <dgm:spPr/>
    </dgm:pt>
    <dgm:pt modelId="{AD09979A-9145-462F-B983-D1C18B13B19F}" type="pres">
      <dgm:prSet presAssocID="{339E27B1-F4D6-4722-AC59-1A5EF6B8C722}" presName="node" presStyleLbl="node1" presStyleIdx="2" presStyleCnt="4">
        <dgm:presLayoutVars>
          <dgm:bulletEnabled val="1"/>
        </dgm:presLayoutVars>
      </dgm:prSet>
      <dgm:spPr/>
    </dgm:pt>
    <dgm:pt modelId="{F23E7F13-EF08-4E3D-9A8E-7826F01E07AE}" type="pres">
      <dgm:prSet presAssocID="{87F5B0B6-1963-403B-832F-D4CEB07C4D43}" presName="sibTrans" presStyleLbl="sibTrans2D1" presStyleIdx="2" presStyleCnt="3"/>
      <dgm:spPr/>
    </dgm:pt>
    <dgm:pt modelId="{99E98C84-1DC6-4590-8BB4-11452A4DC323}" type="pres">
      <dgm:prSet presAssocID="{87F5B0B6-1963-403B-832F-D4CEB07C4D43}" presName="connectorText" presStyleLbl="sibTrans2D1" presStyleIdx="2" presStyleCnt="3"/>
      <dgm:spPr/>
    </dgm:pt>
    <dgm:pt modelId="{B82F92C1-F343-4D6E-9712-9CE6EBE7F3B6}" type="pres">
      <dgm:prSet presAssocID="{398BD61F-52FF-408A-B165-E832B627BD9C}" presName="node" presStyleLbl="node1" presStyleIdx="3" presStyleCnt="4">
        <dgm:presLayoutVars>
          <dgm:bulletEnabled val="1"/>
        </dgm:presLayoutVars>
      </dgm:prSet>
      <dgm:spPr/>
    </dgm:pt>
  </dgm:ptLst>
  <dgm:cxnLst>
    <dgm:cxn modelId="{9535DC14-D479-4FFD-B259-2B810C16F3EA}" type="presOf" srcId="{DFEFE07E-9D40-4FC9-A9B2-08F9CBDF5FE1}" destId="{A19F8E7C-C726-4958-8667-53EA75295906}" srcOrd="0" destOrd="0" presId="urn:microsoft.com/office/officeart/2005/8/layout/process2"/>
    <dgm:cxn modelId="{78D42838-596C-4532-8B5F-BCE37C12A8E7}" type="presOf" srcId="{8A865AD1-403B-4C18-9246-51A8F2941FB7}" destId="{38275C34-E901-4B78-91A1-479F8C494A41}" srcOrd="0" destOrd="0" presId="urn:microsoft.com/office/officeart/2005/8/layout/process2"/>
    <dgm:cxn modelId="{18BC683E-F1F1-4498-BC70-2A1D25CE8487}" type="presOf" srcId="{87F5B0B6-1963-403B-832F-D4CEB07C4D43}" destId="{99E98C84-1DC6-4590-8BB4-11452A4DC323}" srcOrd="1" destOrd="0" presId="urn:microsoft.com/office/officeart/2005/8/layout/process2"/>
    <dgm:cxn modelId="{E6DF433F-C630-48A9-860C-353C1F5FBAEA}" type="presOf" srcId="{339E27B1-F4D6-4722-AC59-1A5EF6B8C722}" destId="{AD09979A-9145-462F-B983-D1C18B13B19F}" srcOrd="0" destOrd="0" presId="urn:microsoft.com/office/officeart/2005/8/layout/process2"/>
    <dgm:cxn modelId="{19975A7A-A152-48F5-90C2-C078AC473BAE}" type="presOf" srcId="{DFEFE07E-9D40-4FC9-A9B2-08F9CBDF5FE1}" destId="{E428B010-BADE-47EE-84DE-1368CD668430}" srcOrd="1" destOrd="0" presId="urn:microsoft.com/office/officeart/2005/8/layout/process2"/>
    <dgm:cxn modelId="{10F7FD82-7198-4DC0-B532-70A93D8E8C01}" srcId="{0CDA6DEE-E68E-4A13-9383-567472782000}" destId="{398BD61F-52FF-408A-B165-E832B627BD9C}" srcOrd="3" destOrd="0" parTransId="{AAA8A13D-986B-4217-AC06-B6143A23647C}" sibTransId="{2409C42A-4648-47E5-97E5-22DA36EA0176}"/>
    <dgm:cxn modelId="{5E4E6995-6ACB-402E-83BB-AD16C8B7DB26}" type="presOf" srcId="{0CDA6DEE-E68E-4A13-9383-567472782000}" destId="{E99B6790-796E-4253-9611-F03AE3BB15DA}" srcOrd="0" destOrd="0" presId="urn:microsoft.com/office/officeart/2005/8/layout/process2"/>
    <dgm:cxn modelId="{7B0882A2-136D-44A0-BC4C-EE35C4484935}" srcId="{0CDA6DEE-E68E-4A13-9383-567472782000}" destId="{339E27B1-F4D6-4722-AC59-1A5EF6B8C722}" srcOrd="2" destOrd="0" parTransId="{9D135180-3F9B-4A1A-81CC-C87DB96EF893}" sibTransId="{87F5B0B6-1963-403B-832F-D4CEB07C4D43}"/>
    <dgm:cxn modelId="{F5AE8CA8-75EA-4CAD-A413-41DCA65AC13D}" type="presOf" srcId="{87F5B0B6-1963-403B-832F-D4CEB07C4D43}" destId="{F23E7F13-EF08-4E3D-9A8E-7826F01E07AE}" srcOrd="0" destOrd="0" presId="urn:microsoft.com/office/officeart/2005/8/layout/process2"/>
    <dgm:cxn modelId="{FD7ED9B6-A3D9-45D4-9AAB-2F8988746CB5}" srcId="{0CDA6DEE-E68E-4A13-9383-567472782000}" destId="{9FC83861-8B56-4C5C-B1E2-78DB2BEE19DC}" srcOrd="0" destOrd="0" parTransId="{8F27CFC5-A356-42E4-ACFC-0670D4C3E479}" sibTransId="{DFEFE07E-9D40-4FC9-A9B2-08F9CBDF5FE1}"/>
    <dgm:cxn modelId="{80EB3FD0-E786-4C28-AAEE-97BA3BA51C2F}" srcId="{0CDA6DEE-E68E-4A13-9383-567472782000}" destId="{8A865AD1-403B-4C18-9246-51A8F2941FB7}" srcOrd="1" destOrd="0" parTransId="{8B9DCB43-DA31-49BF-8EC9-656E7F509E18}" sibTransId="{C610F486-F852-45B6-A4F0-F92FEC231ED6}"/>
    <dgm:cxn modelId="{2AB790D2-3850-49F8-BD75-28856A9DD5EA}" type="presOf" srcId="{C610F486-F852-45B6-A4F0-F92FEC231ED6}" destId="{B6195F6E-215E-442C-9E6B-9AC403DB3746}" srcOrd="0" destOrd="0" presId="urn:microsoft.com/office/officeart/2005/8/layout/process2"/>
    <dgm:cxn modelId="{151542D4-3B36-4822-91DE-3846BC26C65F}" type="presOf" srcId="{C610F486-F852-45B6-A4F0-F92FEC231ED6}" destId="{739BBCAD-197A-4478-A34D-E26EC1ED5E56}" srcOrd="1" destOrd="0" presId="urn:microsoft.com/office/officeart/2005/8/layout/process2"/>
    <dgm:cxn modelId="{6BC962D6-5AFE-43CC-990B-D47DE8C374D2}" type="presOf" srcId="{398BD61F-52FF-408A-B165-E832B627BD9C}" destId="{B82F92C1-F343-4D6E-9712-9CE6EBE7F3B6}" srcOrd="0" destOrd="0" presId="urn:microsoft.com/office/officeart/2005/8/layout/process2"/>
    <dgm:cxn modelId="{DD8F4BDB-5C42-4401-80A3-70C39CC70F9F}" type="presOf" srcId="{9FC83861-8B56-4C5C-B1E2-78DB2BEE19DC}" destId="{8C156AA3-3C99-462D-8024-CC55225FE6A2}" srcOrd="0" destOrd="0" presId="urn:microsoft.com/office/officeart/2005/8/layout/process2"/>
    <dgm:cxn modelId="{441B90D4-57FB-4383-A4D0-7FFAA2DFEB3D}" type="presParOf" srcId="{E99B6790-796E-4253-9611-F03AE3BB15DA}" destId="{8C156AA3-3C99-462D-8024-CC55225FE6A2}" srcOrd="0" destOrd="0" presId="urn:microsoft.com/office/officeart/2005/8/layout/process2"/>
    <dgm:cxn modelId="{14236CF9-A669-4C15-8C37-6BE987E037CA}" type="presParOf" srcId="{E99B6790-796E-4253-9611-F03AE3BB15DA}" destId="{A19F8E7C-C726-4958-8667-53EA75295906}" srcOrd="1" destOrd="0" presId="urn:microsoft.com/office/officeart/2005/8/layout/process2"/>
    <dgm:cxn modelId="{739CB45D-A6B9-48D3-8FF5-39062932DF89}" type="presParOf" srcId="{A19F8E7C-C726-4958-8667-53EA75295906}" destId="{E428B010-BADE-47EE-84DE-1368CD668430}" srcOrd="0" destOrd="0" presId="urn:microsoft.com/office/officeart/2005/8/layout/process2"/>
    <dgm:cxn modelId="{396187E4-4ABE-4B23-89B4-565C3520A67E}" type="presParOf" srcId="{E99B6790-796E-4253-9611-F03AE3BB15DA}" destId="{38275C34-E901-4B78-91A1-479F8C494A41}" srcOrd="2" destOrd="0" presId="urn:microsoft.com/office/officeart/2005/8/layout/process2"/>
    <dgm:cxn modelId="{10030B3F-72BE-49E0-9327-5A1AF9E72625}" type="presParOf" srcId="{E99B6790-796E-4253-9611-F03AE3BB15DA}" destId="{B6195F6E-215E-442C-9E6B-9AC403DB3746}" srcOrd="3" destOrd="0" presId="urn:microsoft.com/office/officeart/2005/8/layout/process2"/>
    <dgm:cxn modelId="{9E1578DD-D689-46EB-BBC2-4D01CD704AE3}" type="presParOf" srcId="{B6195F6E-215E-442C-9E6B-9AC403DB3746}" destId="{739BBCAD-197A-4478-A34D-E26EC1ED5E56}" srcOrd="0" destOrd="0" presId="urn:microsoft.com/office/officeart/2005/8/layout/process2"/>
    <dgm:cxn modelId="{D2DEED4E-566E-450F-9921-27DAD4B509F1}" type="presParOf" srcId="{E99B6790-796E-4253-9611-F03AE3BB15DA}" destId="{AD09979A-9145-462F-B983-D1C18B13B19F}" srcOrd="4" destOrd="0" presId="urn:microsoft.com/office/officeart/2005/8/layout/process2"/>
    <dgm:cxn modelId="{9830416E-C664-488B-B424-DD660418D85C}" type="presParOf" srcId="{E99B6790-796E-4253-9611-F03AE3BB15DA}" destId="{F23E7F13-EF08-4E3D-9A8E-7826F01E07AE}" srcOrd="5" destOrd="0" presId="urn:microsoft.com/office/officeart/2005/8/layout/process2"/>
    <dgm:cxn modelId="{1FA0CFD5-8D07-4F13-A29E-AEB34F68040D}" type="presParOf" srcId="{F23E7F13-EF08-4E3D-9A8E-7826F01E07AE}" destId="{99E98C84-1DC6-4590-8BB4-11452A4DC323}" srcOrd="0" destOrd="0" presId="urn:microsoft.com/office/officeart/2005/8/layout/process2"/>
    <dgm:cxn modelId="{7307B263-A6FF-44AE-AFB7-01C61D9504C2}" type="presParOf" srcId="{E99B6790-796E-4253-9611-F03AE3BB15DA}" destId="{B82F92C1-F343-4D6E-9712-9CE6EBE7F3B6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B93DB62-888D-4B7E-902B-75F07C13C234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659056-8B22-4D9F-A2A0-0478945C702B}">
      <dgm:prSet phldrT="[Text]"/>
      <dgm:spPr/>
      <dgm:t>
        <a:bodyPr/>
        <a:lstStyle/>
        <a:p>
          <a:pPr rtl="0"/>
          <a:r>
            <a:rPr lang="en-US" b="1"/>
            <a:t>Corresponding information from different source files</a:t>
          </a:r>
          <a:endParaRPr lang="en-US"/>
        </a:p>
      </dgm:t>
    </dgm:pt>
    <dgm:pt modelId="{781602BD-AF49-4409-8086-08AF8BE8A5F9}" type="parTrans" cxnId="{B7628353-17DB-4615-BC93-8D8F763AB81E}">
      <dgm:prSet/>
      <dgm:spPr/>
      <dgm:t>
        <a:bodyPr/>
        <a:lstStyle/>
        <a:p>
          <a:endParaRPr lang="en-US"/>
        </a:p>
      </dgm:t>
    </dgm:pt>
    <dgm:pt modelId="{6739EFCC-CF95-4E8A-9659-D647289C008E}" type="sibTrans" cxnId="{B7628353-17DB-4615-BC93-8D8F763AB81E}">
      <dgm:prSet/>
      <dgm:spPr/>
      <dgm:t>
        <a:bodyPr/>
        <a:lstStyle/>
        <a:p>
          <a:endParaRPr lang="en-US"/>
        </a:p>
      </dgm:t>
    </dgm:pt>
    <dgm:pt modelId="{84610118-7EC2-4166-BCDE-E295F9920970}">
      <dgm:prSet phldrT="[Text]"/>
      <dgm:spPr/>
      <dgm:t>
        <a:bodyPr/>
        <a:lstStyle/>
        <a:p>
          <a:pPr rtl="0"/>
          <a:r>
            <a:rPr lang="en-US" b="1">
              <a:latin typeface="Arial"/>
            </a:rPr>
            <a:t>Integrations</a:t>
          </a:r>
          <a:r>
            <a:rPr lang="en-US" b="1"/>
            <a:t> of the output from last semester and this semester</a:t>
          </a:r>
          <a:endParaRPr lang="en-US"/>
        </a:p>
      </dgm:t>
    </dgm:pt>
    <dgm:pt modelId="{9F774348-C6BB-45AE-B98A-388D732FDC90}" type="parTrans" cxnId="{E9E3FB36-D2C3-4C72-8847-E57D72D0B1E6}">
      <dgm:prSet/>
      <dgm:spPr/>
      <dgm:t>
        <a:bodyPr/>
        <a:lstStyle/>
        <a:p>
          <a:endParaRPr lang="en-US"/>
        </a:p>
      </dgm:t>
    </dgm:pt>
    <dgm:pt modelId="{1320714D-A2C5-4285-B136-A57DC89DFAFA}" type="sibTrans" cxnId="{E9E3FB36-D2C3-4C72-8847-E57D72D0B1E6}">
      <dgm:prSet/>
      <dgm:spPr/>
      <dgm:t>
        <a:bodyPr/>
        <a:lstStyle/>
        <a:p>
          <a:endParaRPr lang="en-US"/>
        </a:p>
      </dgm:t>
    </dgm:pt>
    <dgm:pt modelId="{0FDAB3D8-7A6D-4F31-AC7E-63CA4B0104F5}">
      <dgm:prSet phldrT="[Text]" phldr="0"/>
      <dgm:spPr/>
      <dgm:t>
        <a:bodyPr/>
        <a:lstStyle/>
        <a:p>
          <a:pPr rtl="0"/>
          <a:r>
            <a:rPr lang="en-US" b="1">
              <a:latin typeface="Arial"/>
            </a:rPr>
            <a:t>Some</a:t>
          </a:r>
          <a:r>
            <a:rPr lang="en-US" b="1"/>
            <a:t> technical details</a:t>
          </a:r>
          <a:endParaRPr lang="en-US"/>
        </a:p>
      </dgm:t>
    </dgm:pt>
    <dgm:pt modelId="{6846E8A6-C5D9-4B9B-8CB8-86457CE542FD}" type="parTrans" cxnId="{ADA6BBFE-C1DE-4CE8-9AAB-E90878B2EDB5}">
      <dgm:prSet/>
      <dgm:spPr/>
      <dgm:t>
        <a:bodyPr/>
        <a:lstStyle/>
        <a:p>
          <a:endParaRPr lang="en-US"/>
        </a:p>
      </dgm:t>
    </dgm:pt>
    <dgm:pt modelId="{18A7E3F7-536D-41F9-929F-007F847C6828}" type="sibTrans" cxnId="{ADA6BBFE-C1DE-4CE8-9AAB-E90878B2EDB5}">
      <dgm:prSet/>
      <dgm:spPr/>
      <dgm:t>
        <a:bodyPr/>
        <a:lstStyle/>
        <a:p>
          <a:endParaRPr lang="en-US"/>
        </a:p>
      </dgm:t>
    </dgm:pt>
    <dgm:pt modelId="{F0FFFD19-5B14-4711-999D-6C1CAC69B5C4}" type="pres">
      <dgm:prSet presAssocID="{4B93DB62-888D-4B7E-902B-75F07C13C234}" presName="diagram" presStyleCnt="0">
        <dgm:presLayoutVars>
          <dgm:dir/>
          <dgm:resizeHandles val="exact"/>
        </dgm:presLayoutVars>
      </dgm:prSet>
      <dgm:spPr/>
    </dgm:pt>
    <dgm:pt modelId="{2659871C-86CC-42D6-AAFE-B67BDF4BAE20}" type="pres">
      <dgm:prSet presAssocID="{E2659056-8B22-4D9F-A2A0-0478945C702B}" presName="node" presStyleLbl="node1" presStyleIdx="0" presStyleCnt="3">
        <dgm:presLayoutVars>
          <dgm:bulletEnabled val="1"/>
        </dgm:presLayoutVars>
      </dgm:prSet>
      <dgm:spPr/>
    </dgm:pt>
    <dgm:pt modelId="{9E6F7531-67F6-44D1-8578-BC90C2E9AD6E}" type="pres">
      <dgm:prSet presAssocID="{6739EFCC-CF95-4E8A-9659-D647289C008E}" presName="sibTrans" presStyleCnt="0"/>
      <dgm:spPr/>
    </dgm:pt>
    <dgm:pt modelId="{E72D5C86-5625-46FD-B34D-1ACF3D9B86EA}" type="pres">
      <dgm:prSet presAssocID="{84610118-7EC2-4166-BCDE-E295F9920970}" presName="node" presStyleLbl="node1" presStyleIdx="1" presStyleCnt="3">
        <dgm:presLayoutVars>
          <dgm:bulletEnabled val="1"/>
        </dgm:presLayoutVars>
      </dgm:prSet>
      <dgm:spPr/>
    </dgm:pt>
    <dgm:pt modelId="{5247BA94-2D11-4FA4-B126-53A9195790AC}" type="pres">
      <dgm:prSet presAssocID="{1320714D-A2C5-4285-B136-A57DC89DFAFA}" presName="sibTrans" presStyleCnt="0"/>
      <dgm:spPr/>
    </dgm:pt>
    <dgm:pt modelId="{38B66B66-F170-45E3-BF56-20454A096E9A}" type="pres">
      <dgm:prSet presAssocID="{0FDAB3D8-7A6D-4F31-AC7E-63CA4B0104F5}" presName="node" presStyleLbl="node1" presStyleIdx="2" presStyleCnt="3">
        <dgm:presLayoutVars>
          <dgm:bulletEnabled val="1"/>
        </dgm:presLayoutVars>
      </dgm:prSet>
      <dgm:spPr/>
    </dgm:pt>
  </dgm:ptLst>
  <dgm:cxnLst>
    <dgm:cxn modelId="{E9E3FB36-D2C3-4C72-8847-E57D72D0B1E6}" srcId="{4B93DB62-888D-4B7E-902B-75F07C13C234}" destId="{84610118-7EC2-4166-BCDE-E295F9920970}" srcOrd="1" destOrd="0" parTransId="{9F774348-C6BB-45AE-B98A-388D732FDC90}" sibTransId="{1320714D-A2C5-4285-B136-A57DC89DFAFA}"/>
    <dgm:cxn modelId="{B7628353-17DB-4615-BC93-8D8F763AB81E}" srcId="{4B93DB62-888D-4B7E-902B-75F07C13C234}" destId="{E2659056-8B22-4D9F-A2A0-0478945C702B}" srcOrd="0" destOrd="0" parTransId="{781602BD-AF49-4409-8086-08AF8BE8A5F9}" sibTransId="{6739EFCC-CF95-4E8A-9659-D647289C008E}"/>
    <dgm:cxn modelId="{F77C6969-3A1E-4AD1-B82F-B2BFAB110417}" type="presOf" srcId="{E2659056-8B22-4D9F-A2A0-0478945C702B}" destId="{2659871C-86CC-42D6-AAFE-B67BDF4BAE20}" srcOrd="0" destOrd="0" presId="urn:microsoft.com/office/officeart/2005/8/layout/default"/>
    <dgm:cxn modelId="{926D2895-0749-4AAE-8158-D80FE7228D95}" type="presOf" srcId="{4B93DB62-888D-4B7E-902B-75F07C13C234}" destId="{F0FFFD19-5B14-4711-999D-6C1CAC69B5C4}" srcOrd="0" destOrd="0" presId="urn:microsoft.com/office/officeart/2005/8/layout/default"/>
    <dgm:cxn modelId="{5C7D71B8-49BD-4EAF-B5BC-579107E2D2A4}" type="presOf" srcId="{0FDAB3D8-7A6D-4F31-AC7E-63CA4B0104F5}" destId="{38B66B66-F170-45E3-BF56-20454A096E9A}" srcOrd="0" destOrd="0" presId="urn:microsoft.com/office/officeart/2005/8/layout/default"/>
    <dgm:cxn modelId="{73DCBDF8-3034-4011-A453-C2544389D58A}" type="presOf" srcId="{84610118-7EC2-4166-BCDE-E295F9920970}" destId="{E72D5C86-5625-46FD-B34D-1ACF3D9B86EA}" srcOrd="0" destOrd="0" presId="urn:microsoft.com/office/officeart/2005/8/layout/default"/>
    <dgm:cxn modelId="{ADA6BBFE-C1DE-4CE8-9AAB-E90878B2EDB5}" srcId="{4B93DB62-888D-4B7E-902B-75F07C13C234}" destId="{0FDAB3D8-7A6D-4F31-AC7E-63CA4B0104F5}" srcOrd="2" destOrd="0" parTransId="{6846E8A6-C5D9-4B9B-8CB8-86457CE542FD}" sibTransId="{18A7E3F7-536D-41F9-929F-007F847C6828}"/>
    <dgm:cxn modelId="{7F1DD4B1-4127-4496-A0F2-393D6FAF4960}" type="presParOf" srcId="{F0FFFD19-5B14-4711-999D-6C1CAC69B5C4}" destId="{2659871C-86CC-42D6-AAFE-B67BDF4BAE20}" srcOrd="0" destOrd="0" presId="urn:microsoft.com/office/officeart/2005/8/layout/default"/>
    <dgm:cxn modelId="{B3B08F92-B783-4C21-809E-57BF03CFFD87}" type="presParOf" srcId="{F0FFFD19-5B14-4711-999D-6C1CAC69B5C4}" destId="{9E6F7531-67F6-44D1-8578-BC90C2E9AD6E}" srcOrd="1" destOrd="0" presId="urn:microsoft.com/office/officeart/2005/8/layout/default"/>
    <dgm:cxn modelId="{071201AB-D40C-4D4A-8D01-6F78042A242D}" type="presParOf" srcId="{F0FFFD19-5B14-4711-999D-6C1CAC69B5C4}" destId="{E72D5C86-5625-46FD-B34D-1ACF3D9B86EA}" srcOrd="2" destOrd="0" presId="urn:microsoft.com/office/officeart/2005/8/layout/default"/>
    <dgm:cxn modelId="{7DD93545-DE38-45DB-B888-BD29C00D883F}" type="presParOf" srcId="{F0FFFD19-5B14-4711-999D-6C1CAC69B5C4}" destId="{5247BA94-2D11-4FA4-B126-53A9195790AC}" srcOrd="3" destOrd="0" presId="urn:microsoft.com/office/officeart/2005/8/layout/default"/>
    <dgm:cxn modelId="{108B2DE7-2B9D-4FE4-B9B7-BA09B7C60A54}" type="presParOf" srcId="{F0FFFD19-5B14-4711-999D-6C1CAC69B5C4}" destId="{38B66B66-F170-45E3-BF56-20454A096E9A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BD10E75-8AF2-40CA-94D7-8C78BE9205D7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36757A-80E9-4744-9931-6517E08A5291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Special cases</a:t>
          </a:r>
          <a:endParaRPr lang="en-US"/>
        </a:p>
      </dgm:t>
    </dgm:pt>
    <dgm:pt modelId="{94509D5C-F425-4E8E-93E5-BF78AE8EB45A}" type="parTrans" cxnId="{0EE448E1-A51A-44D4-AB7A-BF0CEA31477C}">
      <dgm:prSet/>
      <dgm:spPr/>
      <dgm:t>
        <a:bodyPr/>
        <a:lstStyle/>
        <a:p>
          <a:endParaRPr lang="en-US"/>
        </a:p>
      </dgm:t>
    </dgm:pt>
    <dgm:pt modelId="{AB6EDD2C-7742-4A7B-B3D6-5492AE161347}" type="sibTrans" cxnId="{0EE448E1-A51A-44D4-AB7A-BF0CEA31477C}">
      <dgm:prSet/>
      <dgm:spPr/>
      <dgm:t>
        <a:bodyPr/>
        <a:lstStyle/>
        <a:p>
          <a:endParaRPr lang="en-US"/>
        </a:p>
      </dgm:t>
    </dgm:pt>
    <dgm:pt modelId="{C5B22426-D2FE-4EE0-97FC-3364B9194A32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Missing values</a:t>
          </a:r>
          <a:endParaRPr lang="en-US"/>
        </a:p>
      </dgm:t>
    </dgm:pt>
    <dgm:pt modelId="{62ECAC80-6621-4748-9CC7-F181AA8A468B}" type="parTrans" cxnId="{CE904DD0-7B5A-452D-8071-AA1B9B9A1B9F}">
      <dgm:prSet/>
      <dgm:spPr/>
      <dgm:t>
        <a:bodyPr/>
        <a:lstStyle/>
        <a:p>
          <a:endParaRPr lang="en-US"/>
        </a:p>
      </dgm:t>
    </dgm:pt>
    <dgm:pt modelId="{2B286793-8255-44A5-B37B-D527421DB301}" type="sibTrans" cxnId="{CE904DD0-7B5A-452D-8071-AA1B9B9A1B9F}">
      <dgm:prSet/>
      <dgm:spPr/>
      <dgm:t>
        <a:bodyPr/>
        <a:lstStyle/>
        <a:p>
          <a:endParaRPr lang="en-US"/>
        </a:p>
      </dgm:t>
    </dgm:pt>
    <dgm:pt modelId="{1B674EAF-DEEC-4A36-B2AD-7B0A4ED652A9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Error handling</a:t>
          </a:r>
          <a:endParaRPr lang="en-US"/>
        </a:p>
      </dgm:t>
    </dgm:pt>
    <dgm:pt modelId="{BF18602D-B289-49BA-9312-FE5EE2B31484}" type="parTrans" cxnId="{490BBB96-C459-45F4-B4A3-ED7CC88319A2}">
      <dgm:prSet/>
      <dgm:spPr/>
      <dgm:t>
        <a:bodyPr/>
        <a:lstStyle/>
        <a:p>
          <a:endParaRPr lang="en-US"/>
        </a:p>
      </dgm:t>
    </dgm:pt>
    <dgm:pt modelId="{B069C3E5-25C3-4275-BDC8-DEE1B5E1D467}" type="sibTrans" cxnId="{490BBB96-C459-45F4-B4A3-ED7CC88319A2}">
      <dgm:prSet/>
      <dgm:spPr/>
      <dgm:t>
        <a:bodyPr/>
        <a:lstStyle/>
        <a:p>
          <a:endParaRPr lang="en-US"/>
        </a:p>
      </dgm:t>
    </dgm:pt>
    <dgm:pt modelId="{67AA2FB5-15A0-4F8D-8138-69575DB4E46D}" type="pres">
      <dgm:prSet presAssocID="{6BD10E75-8AF2-40CA-94D7-8C78BE9205D7}" presName="diagram" presStyleCnt="0">
        <dgm:presLayoutVars>
          <dgm:dir/>
          <dgm:resizeHandles val="exact"/>
        </dgm:presLayoutVars>
      </dgm:prSet>
      <dgm:spPr/>
    </dgm:pt>
    <dgm:pt modelId="{AC83CCF2-620D-40C1-A033-DFE6A8387B31}" type="pres">
      <dgm:prSet presAssocID="{DA36757A-80E9-4744-9931-6517E08A5291}" presName="node" presStyleLbl="node1" presStyleIdx="0" presStyleCnt="3">
        <dgm:presLayoutVars>
          <dgm:bulletEnabled val="1"/>
        </dgm:presLayoutVars>
      </dgm:prSet>
      <dgm:spPr/>
    </dgm:pt>
    <dgm:pt modelId="{579C1EEE-BE9F-4FCA-8D72-736D73CF4A16}" type="pres">
      <dgm:prSet presAssocID="{AB6EDD2C-7742-4A7B-B3D6-5492AE161347}" presName="sibTrans" presStyleCnt="0"/>
      <dgm:spPr/>
    </dgm:pt>
    <dgm:pt modelId="{66C5BECD-3072-41D6-AFA6-DAB1E40FC45C}" type="pres">
      <dgm:prSet presAssocID="{C5B22426-D2FE-4EE0-97FC-3364B9194A32}" presName="node" presStyleLbl="node1" presStyleIdx="1" presStyleCnt="3">
        <dgm:presLayoutVars>
          <dgm:bulletEnabled val="1"/>
        </dgm:presLayoutVars>
      </dgm:prSet>
      <dgm:spPr/>
    </dgm:pt>
    <dgm:pt modelId="{9D46C43C-DE54-4C04-A52F-C3C51AAEFBE1}" type="pres">
      <dgm:prSet presAssocID="{2B286793-8255-44A5-B37B-D527421DB301}" presName="sibTrans" presStyleCnt="0"/>
      <dgm:spPr/>
    </dgm:pt>
    <dgm:pt modelId="{A81F0FE9-2935-4B94-9270-914E27A13731}" type="pres">
      <dgm:prSet presAssocID="{1B674EAF-DEEC-4A36-B2AD-7B0A4ED652A9}" presName="node" presStyleLbl="node1" presStyleIdx="2" presStyleCnt="3">
        <dgm:presLayoutVars>
          <dgm:bulletEnabled val="1"/>
        </dgm:presLayoutVars>
      </dgm:prSet>
      <dgm:spPr/>
    </dgm:pt>
  </dgm:ptLst>
  <dgm:cxnLst>
    <dgm:cxn modelId="{A13A123B-C60E-4ECC-BA2D-5B765D0D9F7A}" type="presOf" srcId="{DA36757A-80E9-4744-9931-6517E08A5291}" destId="{AC83CCF2-620D-40C1-A033-DFE6A8387B31}" srcOrd="0" destOrd="0" presId="urn:microsoft.com/office/officeart/2005/8/layout/default"/>
    <dgm:cxn modelId="{7CAC163F-36B7-42B5-AA03-AEA60400BD59}" type="presOf" srcId="{C5B22426-D2FE-4EE0-97FC-3364B9194A32}" destId="{66C5BECD-3072-41D6-AFA6-DAB1E40FC45C}" srcOrd="0" destOrd="0" presId="urn:microsoft.com/office/officeart/2005/8/layout/default"/>
    <dgm:cxn modelId="{C88B6384-9A07-4778-97F1-C0871B9A17C8}" type="presOf" srcId="{1B674EAF-DEEC-4A36-B2AD-7B0A4ED652A9}" destId="{A81F0FE9-2935-4B94-9270-914E27A13731}" srcOrd="0" destOrd="0" presId="urn:microsoft.com/office/officeart/2005/8/layout/default"/>
    <dgm:cxn modelId="{490BBB96-C459-45F4-B4A3-ED7CC88319A2}" srcId="{6BD10E75-8AF2-40CA-94D7-8C78BE9205D7}" destId="{1B674EAF-DEEC-4A36-B2AD-7B0A4ED652A9}" srcOrd="2" destOrd="0" parTransId="{BF18602D-B289-49BA-9312-FE5EE2B31484}" sibTransId="{B069C3E5-25C3-4275-BDC8-DEE1B5E1D467}"/>
    <dgm:cxn modelId="{CE904DD0-7B5A-452D-8071-AA1B9B9A1B9F}" srcId="{6BD10E75-8AF2-40CA-94D7-8C78BE9205D7}" destId="{C5B22426-D2FE-4EE0-97FC-3364B9194A32}" srcOrd="1" destOrd="0" parTransId="{62ECAC80-6621-4748-9CC7-F181AA8A468B}" sibTransId="{2B286793-8255-44A5-B37B-D527421DB301}"/>
    <dgm:cxn modelId="{0EE448E1-A51A-44D4-AB7A-BF0CEA31477C}" srcId="{6BD10E75-8AF2-40CA-94D7-8C78BE9205D7}" destId="{DA36757A-80E9-4744-9931-6517E08A5291}" srcOrd="0" destOrd="0" parTransId="{94509D5C-F425-4E8E-93E5-BF78AE8EB45A}" sibTransId="{AB6EDD2C-7742-4A7B-B3D6-5492AE161347}"/>
    <dgm:cxn modelId="{87ACF3EF-1675-4807-97CF-B396F2B73C5E}" type="presOf" srcId="{6BD10E75-8AF2-40CA-94D7-8C78BE9205D7}" destId="{67AA2FB5-15A0-4F8D-8138-69575DB4E46D}" srcOrd="0" destOrd="0" presId="urn:microsoft.com/office/officeart/2005/8/layout/default"/>
    <dgm:cxn modelId="{4388FEEA-7926-4A60-B5D0-4804E7434401}" type="presParOf" srcId="{67AA2FB5-15A0-4F8D-8138-69575DB4E46D}" destId="{AC83CCF2-620D-40C1-A033-DFE6A8387B31}" srcOrd="0" destOrd="0" presId="urn:microsoft.com/office/officeart/2005/8/layout/default"/>
    <dgm:cxn modelId="{87B9A51D-6BB8-480A-963F-BA70D7502B69}" type="presParOf" srcId="{67AA2FB5-15A0-4F8D-8138-69575DB4E46D}" destId="{579C1EEE-BE9F-4FCA-8D72-736D73CF4A16}" srcOrd="1" destOrd="0" presId="urn:microsoft.com/office/officeart/2005/8/layout/default"/>
    <dgm:cxn modelId="{8F965AF4-0035-41E9-9ABE-769A67A70551}" type="presParOf" srcId="{67AA2FB5-15A0-4F8D-8138-69575DB4E46D}" destId="{66C5BECD-3072-41D6-AFA6-DAB1E40FC45C}" srcOrd="2" destOrd="0" presId="urn:microsoft.com/office/officeart/2005/8/layout/default"/>
    <dgm:cxn modelId="{5B25CA62-E4F2-4E9D-8FE7-7B7723033F50}" type="presParOf" srcId="{67AA2FB5-15A0-4F8D-8138-69575DB4E46D}" destId="{9D46C43C-DE54-4C04-A52F-C3C51AAEFBE1}" srcOrd="3" destOrd="0" presId="urn:microsoft.com/office/officeart/2005/8/layout/default"/>
    <dgm:cxn modelId="{DE7A6171-554D-4940-ADF3-BF85030D5C58}" type="presParOf" srcId="{67AA2FB5-15A0-4F8D-8138-69575DB4E46D}" destId="{A81F0FE9-2935-4B94-9270-914E27A13731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984529-855B-43E0-A4A0-98DEFED10161}">
      <dsp:nvSpPr>
        <dsp:cNvPr id="0" name=""/>
        <dsp:cNvSpPr/>
      </dsp:nvSpPr>
      <dsp:spPr>
        <a:xfrm rot="5400000">
          <a:off x="-139670" y="140388"/>
          <a:ext cx="931138" cy="6517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rial"/>
            </a:rPr>
            <a:t>Audio Info</a:t>
          </a:r>
          <a:endParaRPr lang="en-US" sz="1000" kern="1200"/>
        </a:p>
      </dsp:txBody>
      <dsp:txXfrm rot="-5400000">
        <a:off x="1" y="326615"/>
        <a:ext cx="651796" cy="279342"/>
      </dsp:txXfrm>
    </dsp:sp>
    <dsp:sp modelId="{25F77A47-F8CC-413C-84FD-1EBC4F495135}">
      <dsp:nvSpPr>
        <dsp:cNvPr id="0" name=""/>
        <dsp:cNvSpPr/>
      </dsp:nvSpPr>
      <dsp:spPr>
        <a:xfrm rot="5400000">
          <a:off x="1833028" y="-1180513"/>
          <a:ext cx="605240" cy="29677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Arial"/>
            </a:rPr>
            <a:t> Extract text</a:t>
          </a:r>
          <a:endParaRPr lang="en-US" sz="1800" kern="120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Arial"/>
            </a:rPr>
            <a:t> Analyse (NLP)</a:t>
          </a:r>
          <a:endParaRPr lang="en-US" sz="1800" kern="1200"/>
        </a:p>
      </dsp:txBody>
      <dsp:txXfrm rot="-5400000">
        <a:off x="651797" y="30263"/>
        <a:ext cx="2938158" cy="546150"/>
      </dsp:txXfrm>
    </dsp:sp>
    <dsp:sp modelId="{7740AF22-6DDD-4CB0-A316-5E33DE8FCD9B}">
      <dsp:nvSpPr>
        <dsp:cNvPr id="0" name=""/>
        <dsp:cNvSpPr/>
      </dsp:nvSpPr>
      <dsp:spPr>
        <a:xfrm rot="5400000">
          <a:off x="-139670" y="907589"/>
          <a:ext cx="931138" cy="6517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rial"/>
            </a:rPr>
            <a:t>Visual Info</a:t>
          </a:r>
          <a:endParaRPr lang="en-US" sz="1000" kern="1200"/>
        </a:p>
      </dsp:txBody>
      <dsp:txXfrm rot="-5400000">
        <a:off x="1" y="1093816"/>
        <a:ext cx="651796" cy="279342"/>
      </dsp:txXfrm>
    </dsp:sp>
    <dsp:sp modelId="{ADA76F8C-D1D5-4CCF-B086-40E805E6A8F7}">
      <dsp:nvSpPr>
        <dsp:cNvPr id="0" name=""/>
        <dsp:cNvSpPr/>
      </dsp:nvSpPr>
      <dsp:spPr>
        <a:xfrm rot="5400000">
          <a:off x="1833028" y="-413313"/>
          <a:ext cx="605240" cy="29677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Arial"/>
            </a:rPr>
            <a:t>  </a:t>
          </a:r>
          <a:r>
            <a:rPr lang="en-US" sz="1800" kern="1200"/>
            <a:t>Extract </a:t>
          </a:r>
          <a:r>
            <a:rPr lang="en-US" sz="1800" kern="1200">
              <a:latin typeface="Arial"/>
            </a:rPr>
            <a:t>object</a:t>
          </a:r>
          <a:endParaRPr lang="en-US" sz="1800" kern="120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Arial"/>
            </a:rPr>
            <a:t>  </a:t>
          </a:r>
          <a:r>
            <a:rPr lang="en-US" sz="1800" kern="1200"/>
            <a:t>Analyse (</a:t>
          </a:r>
          <a:r>
            <a:rPr lang="en-US" sz="1800" kern="1200">
              <a:latin typeface="Arial"/>
            </a:rPr>
            <a:t>CV</a:t>
          </a:r>
          <a:r>
            <a:rPr lang="en-US" sz="1800" kern="1200"/>
            <a:t>)</a:t>
          </a:r>
        </a:p>
      </dsp:txBody>
      <dsp:txXfrm rot="-5400000">
        <a:off x="651797" y="797463"/>
        <a:ext cx="2938158" cy="546150"/>
      </dsp:txXfrm>
    </dsp:sp>
    <dsp:sp modelId="{626460D2-5A0C-41B2-83EB-8BC2083907FE}">
      <dsp:nvSpPr>
        <dsp:cNvPr id="0" name=""/>
        <dsp:cNvSpPr/>
      </dsp:nvSpPr>
      <dsp:spPr>
        <a:xfrm rot="5400000">
          <a:off x="-139670" y="1674789"/>
          <a:ext cx="931138" cy="6517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rial"/>
            </a:rPr>
            <a:t>Database</a:t>
          </a:r>
          <a:endParaRPr lang="en-US" sz="1000" kern="1200"/>
        </a:p>
      </dsp:txBody>
      <dsp:txXfrm rot="-5400000">
        <a:off x="1" y="1861016"/>
        <a:ext cx="651796" cy="279342"/>
      </dsp:txXfrm>
    </dsp:sp>
    <dsp:sp modelId="{DD06D98F-5CBE-4B73-A42E-16D47DAF252A}">
      <dsp:nvSpPr>
        <dsp:cNvPr id="0" name=""/>
        <dsp:cNvSpPr/>
      </dsp:nvSpPr>
      <dsp:spPr>
        <a:xfrm rot="5400000">
          <a:off x="1833028" y="353887"/>
          <a:ext cx="605240" cy="29677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Arial"/>
            </a:rPr>
            <a:t>  Desigen</a:t>
          </a:r>
          <a:endParaRPr lang="en-US" sz="1800" kern="120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Arial"/>
            </a:rPr>
            <a:t>  Implementation</a:t>
          </a:r>
          <a:endParaRPr lang="en-US" sz="1800" kern="1200"/>
        </a:p>
      </dsp:txBody>
      <dsp:txXfrm rot="-5400000">
        <a:off x="651797" y="1564664"/>
        <a:ext cx="2938158" cy="5461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156AA3-3C99-462D-8024-CC55225FE6A2}">
      <dsp:nvSpPr>
        <dsp:cNvPr id="0" name=""/>
        <dsp:cNvSpPr/>
      </dsp:nvSpPr>
      <dsp:spPr>
        <a:xfrm>
          <a:off x="1857175" y="1209"/>
          <a:ext cx="1150202" cy="4499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Arial"/>
            </a:rPr>
            <a:t> Video to audio (MediaPy)</a:t>
          </a:r>
          <a:endParaRPr lang="en-US" sz="1200" kern="1200"/>
        </a:p>
      </dsp:txBody>
      <dsp:txXfrm>
        <a:off x="1870354" y="14388"/>
        <a:ext cx="1123844" cy="423598"/>
      </dsp:txXfrm>
    </dsp:sp>
    <dsp:sp modelId="{A19F8E7C-C726-4958-8667-53EA75295906}">
      <dsp:nvSpPr>
        <dsp:cNvPr id="0" name=""/>
        <dsp:cNvSpPr/>
      </dsp:nvSpPr>
      <dsp:spPr>
        <a:xfrm rot="5400000">
          <a:off x="2347910" y="462415"/>
          <a:ext cx="168733" cy="2024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-5400000">
        <a:off x="2371533" y="479288"/>
        <a:ext cx="121488" cy="118113"/>
      </dsp:txXfrm>
    </dsp:sp>
    <dsp:sp modelId="{38275C34-E901-4B78-91A1-479F8C494A41}">
      <dsp:nvSpPr>
        <dsp:cNvPr id="0" name=""/>
        <dsp:cNvSpPr/>
      </dsp:nvSpPr>
      <dsp:spPr>
        <a:xfrm>
          <a:off x="1857175" y="676144"/>
          <a:ext cx="1150202" cy="4499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Arial"/>
            </a:rPr>
            <a:t> Audio to text (Google)</a:t>
          </a:r>
          <a:endParaRPr lang="en-US" sz="1200" kern="1200"/>
        </a:p>
      </dsp:txBody>
      <dsp:txXfrm>
        <a:off x="1870354" y="689323"/>
        <a:ext cx="1123844" cy="423598"/>
      </dsp:txXfrm>
    </dsp:sp>
    <dsp:sp modelId="{B6195F6E-215E-442C-9E6B-9AC403DB3746}">
      <dsp:nvSpPr>
        <dsp:cNvPr id="0" name=""/>
        <dsp:cNvSpPr/>
      </dsp:nvSpPr>
      <dsp:spPr>
        <a:xfrm rot="5400000">
          <a:off x="2347910" y="1137350"/>
          <a:ext cx="168733" cy="2024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-5400000">
        <a:off x="2371533" y="1154223"/>
        <a:ext cx="121488" cy="118113"/>
      </dsp:txXfrm>
    </dsp:sp>
    <dsp:sp modelId="{AD09979A-9145-462F-B983-D1C18B13B19F}">
      <dsp:nvSpPr>
        <dsp:cNvPr id="0" name=""/>
        <dsp:cNvSpPr/>
      </dsp:nvSpPr>
      <dsp:spPr>
        <a:xfrm>
          <a:off x="1857175" y="1351080"/>
          <a:ext cx="1150202" cy="4499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Arial"/>
            </a:rPr>
            <a:t>Text to tags (Amazon)</a:t>
          </a:r>
          <a:endParaRPr lang="en-US" sz="1200" kern="1200"/>
        </a:p>
      </dsp:txBody>
      <dsp:txXfrm>
        <a:off x="1870354" y="1364259"/>
        <a:ext cx="1123844" cy="423598"/>
      </dsp:txXfrm>
    </dsp:sp>
    <dsp:sp modelId="{F23E7F13-EF08-4E3D-9A8E-7826F01E07AE}">
      <dsp:nvSpPr>
        <dsp:cNvPr id="0" name=""/>
        <dsp:cNvSpPr/>
      </dsp:nvSpPr>
      <dsp:spPr>
        <a:xfrm rot="5400000">
          <a:off x="2347910" y="1812286"/>
          <a:ext cx="168733" cy="2024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-5400000">
        <a:off x="2371533" y="1829159"/>
        <a:ext cx="121488" cy="118113"/>
      </dsp:txXfrm>
    </dsp:sp>
    <dsp:sp modelId="{B82F92C1-F343-4D6E-9712-9CE6EBE7F3B6}">
      <dsp:nvSpPr>
        <dsp:cNvPr id="0" name=""/>
        <dsp:cNvSpPr/>
      </dsp:nvSpPr>
      <dsp:spPr>
        <a:xfrm>
          <a:off x="1857175" y="2026015"/>
          <a:ext cx="1150202" cy="4499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Arial"/>
            </a:rPr>
            <a:t>Tags to file</a:t>
          </a:r>
        </a:p>
      </dsp:txBody>
      <dsp:txXfrm>
        <a:off x="1870354" y="2039194"/>
        <a:ext cx="1123844" cy="4235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59871C-86CC-42D6-AAFE-B67BDF4BAE20}">
      <dsp:nvSpPr>
        <dsp:cNvPr id="0" name=""/>
        <dsp:cNvSpPr/>
      </dsp:nvSpPr>
      <dsp:spPr>
        <a:xfrm>
          <a:off x="380" y="51522"/>
          <a:ext cx="1483464" cy="8900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Corresponding information from different source files</a:t>
          </a:r>
          <a:endParaRPr lang="en-US" sz="1200" kern="1200"/>
        </a:p>
      </dsp:txBody>
      <dsp:txXfrm>
        <a:off x="380" y="51522"/>
        <a:ext cx="1483464" cy="890078"/>
      </dsp:txXfrm>
    </dsp:sp>
    <dsp:sp modelId="{E72D5C86-5625-46FD-B34D-1ACF3D9B86EA}">
      <dsp:nvSpPr>
        <dsp:cNvPr id="0" name=""/>
        <dsp:cNvSpPr/>
      </dsp:nvSpPr>
      <dsp:spPr>
        <a:xfrm>
          <a:off x="1632191" y="51522"/>
          <a:ext cx="1483464" cy="8900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Arial"/>
            </a:rPr>
            <a:t>Integrations</a:t>
          </a:r>
          <a:r>
            <a:rPr lang="en-US" sz="1200" b="1" kern="1200"/>
            <a:t> of the output from last semester and this semester</a:t>
          </a:r>
          <a:endParaRPr lang="en-US" sz="1200" kern="1200"/>
        </a:p>
      </dsp:txBody>
      <dsp:txXfrm>
        <a:off x="1632191" y="51522"/>
        <a:ext cx="1483464" cy="890078"/>
      </dsp:txXfrm>
    </dsp:sp>
    <dsp:sp modelId="{38B66B66-F170-45E3-BF56-20454A096E9A}">
      <dsp:nvSpPr>
        <dsp:cNvPr id="0" name=""/>
        <dsp:cNvSpPr/>
      </dsp:nvSpPr>
      <dsp:spPr>
        <a:xfrm>
          <a:off x="816285" y="1089947"/>
          <a:ext cx="1483464" cy="8900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Arial"/>
            </a:rPr>
            <a:t>Some</a:t>
          </a:r>
          <a:r>
            <a:rPr lang="en-US" sz="1200" b="1" kern="1200"/>
            <a:t> technical details</a:t>
          </a:r>
          <a:endParaRPr lang="en-US" sz="1200" kern="1200"/>
        </a:p>
      </dsp:txBody>
      <dsp:txXfrm>
        <a:off x="816285" y="1089947"/>
        <a:ext cx="1483464" cy="8900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83CCF2-620D-40C1-A033-DFE6A8387B31}">
      <dsp:nvSpPr>
        <dsp:cNvPr id="0" name=""/>
        <dsp:cNvSpPr/>
      </dsp:nvSpPr>
      <dsp:spPr>
        <a:xfrm>
          <a:off x="192" y="238179"/>
          <a:ext cx="751449" cy="4508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Arial"/>
            </a:rPr>
            <a:t>Special cases</a:t>
          </a:r>
          <a:endParaRPr lang="en-US" sz="1300" kern="1200"/>
        </a:p>
      </dsp:txBody>
      <dsp:txXfrm>
        <a:off x="192" y="238179"/>
        <a:ext cx="751449" cy="450869"/>
      </dsp:txXfrm>
    </dsp:sp>
    <dsp:sp modelId="{66C5BECD-3072-41D6-AFA6-DAB1E40FC45C}">
      <dsp:nvSpPr>
        <dsp:cNvPr id="0" name=""/>
        <dsp:cNvSpPr/>
      </dsp:nvSpPr>
      <dsp:spPr>
        <a:xfrm>
          <a:off x="826786" y="238179"/>
          <a:ext cx="751449" cy="4508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Arial"/>
            </a:rPr>
            <a:t>Missing values</a:t>
          </a:r>
          <a:endParaRPr lang="en-US" sz="1300" kern="1200"/>
        </a:p>
      </dsp:txBody>
      <dsp:txXfrm>
        <a:off x="826786" y="238179"/>
        <a:ext cx="751449" cy="450869"/>
      </dsp:txXfrm>
    </dsp:sp>
    <dsp:sp modelId="{A81F0FE9-2935-4B94-9270-914E27A13731}">
      <dsp:nvSpPr>
        <dsp:cNvPr id="0" name=""/>
        <dsp:cNvSpPr/>
      </dsp:nvSpPr>
      <dsp:spPr>
        <a:xfrm>
          <a:off x="413489" y="764194"/>
          <a:ext cx="751449" cy="4508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Arial"/>
            </a:rPr>
            <a:t>Error handling</a:t>
          </a:r>
          <a:endParaRPr lang="en-US" sz="1300" kern="1200"/>
        </a:p>
      </dsp:txBody>
      <dsp:txXfrm>
        <a:off x="413489" y="764194"/>
        <a:ext cx="751449" cy="4508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0159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a9fa940987_1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a9fa940987_1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317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a9fa940987_1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a9fa940987_1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7885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a9fa940987_1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a9fa940987_1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03735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81139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a9fa940987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a9fa940987_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51526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a9fa940987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a9fa940987_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6819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a9fa940987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a9fa940987_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00397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20537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a9fa940987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a9fa940987_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9762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a9fa940987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a9fa940987_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7436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16670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a9fa940987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a9fa940987_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5902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a9fa940987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a9fa940987_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69088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2582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a9fa940987_1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a9fa940987_1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595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a9fa940987_1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a9fa940987_1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7957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a9fa940987_1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a9fa940987_1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99217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a9fa940987_1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a9fa940987_1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0247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a9fa940987_1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a9fa940987_1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7995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6063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175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a9fa940987_1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a9fa940987_1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419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a9fa940987_1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a9fa940987_1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0574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9fa940987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a9fa940987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3302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973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2683950" y="3273525"/>
            <a:ext cx="575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 flipH="1">
            <a:off x="2684000" y="1247225"/>
            <a:ext cx="5757300" cy="18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idact Gothic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/>
          <p:nvPr/>
        </p:nvSpPr>
        <p:spPr>
          <a:xfrm rot="10800000" flipH="1">
            <a:off x="1216200" y="2571750"/>
            <a:ext cx="1216200" cy="25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3"/>
          <p:cNvSpPr/>
          <p:nvPr/>
        </p:nvSpPr>
        <p:spPr>
          <a:xfrm rot="10800000" flipH="1">
            <a:off x="0" y="1061825"/>
            <a:ext cx="1216200" cy="1509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3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1"/>
          </p:nvPr>
        </p:nvSpPr>
        <p:spPr>
          <a:xfrm>
            <a:off x="1454225" y="33913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2"/>
          </p:nvPr>
        </p:nvSpPr>
        <p:spPr>
          <a:xfrm>
            <a:off x="1454225" y="37667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3"/>
          </p:nvPr>
        </p:nvSpPr>
        <p:spPr>
          <a:xfrm>
            <a:off x="5427875" y="33913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4"/>
          </p:nvPr>
        </p:nvSpPr>
        <p:spPr>
          <a:xfrm>
            <a:off x="5427875" y="37667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/>
          <p:nvPr/>
        </p:nvSpPr>
        <p:spPr>
          <a:xfrm rot="5400000">
            <a:off x="-2131350" y="2050000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5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1098800" y="3775200"/>
            <a:ext cx="28131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ubTitle" idx="2"/>
          </p:nvPr>
        </p:nvSpPr>
        <p:spPr>
          <a:xfrm>
            <a:off x="1098800" y="3051300"/>
            <a:ext cx="2813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3"/>
          </p:nvPr>
        </p:nvSpPr>
        <p:spPr>
          <a:xfrm>
            <a:off x="1098800" y="2315550"/>
            <a:ext cx="28131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ubTitle" idx="4"/>
          </p:nvPr>
        </p:nvSpPr>
        <p:spPr>
          <a:xfrm>
            <a:off x="1098800" y="1591650"/>
            <a:ext cx="2813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/>
          <p:nvPr/>
        </p:nvSpPr>
        <p:spPr>
          <a:xfrm rot="10800000" flipH="1">
            <a:off x="5416200" y="1010100"/>
            <a:ext cx="1216200" cy="156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6"/>
          <p:cNvSpPr/>
          <p:nvPr/>
        </p:nvSpPr>
        <p:spPr>
          <a:xfrm rot="10800000" flipH="1">
            <a:off x="6632400" y="2571600"/>
            <a:ext cx="1216200" cy="257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2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3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5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6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3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1"/>
          </p:nvPr>
        </p:nvSpPr>
        <p:spPr>
          <a:xfrm>
            <a:off x="1878275" y="1251675"/>
            <a:ext cx="27876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2"/>
          </p:nvPr>
        </p:nvSpPr>
        <p:spPr>
          <a:xfrm>
            <a:off x="1878275" y="1744345"/>
            <a:ext cx="27876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3"/>
          </p:nvPr>
        </p:nvSpPr>
        <p:spPr>
          <a:xfrm>
            <a:off x="5351497" y="1251675"/>
            <a:ext cx="27876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4"/>
          </p:nvPr>
        </p:nvSpPr>
        <p:spPr>
          <a:xfrm>
            <a:off x="5351493" y="1744282"/>
            <a:ext cx="27876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subTitle" idx="5"/>
          </p:nvPr>
        </p:nvSpPr>
        <p:spPr>
          <a:xfrm>
            <a:off x="1878275" y="2898148"/>
            <a:ext cx="27876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6"/>
          </p:nvPr>
        </p:nvSpPr>
        <p:spPr>
          <a:xfrm>
            <a:off x="1878275" y="3390754"/>
            <a:ext cx="27876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subTitle" idx="7"/>
          </p:nvPr>
        </p:nvSpPr>
        <p:spPr>
          <a:xfrm>
            <a:off x="5351425" y="2898156"/>
            <a:ext cx="27876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subTitle" idx="8"/>
          </p:nvPr>
        </p:nvSpPr>
        <p:spPr>
          <a:xfrm>
            <a:off x="5351425" y="3390754"/>
            <a:ext cx="27876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subTitle" idx="9"/>
          </p:nvPr>
        </p:nvSpPr>
        <p:spPr>
          <a:xfrm rot="-5400803">
            <a:off x="609009" y="1779468"/>
            <a:ext cx="1284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subTitle" idx="13"/>
          </p:nvPr>
        </p:nvSpPr>
        <p:spPr>
          <a:xfrm rot="-5400000">
            <a:off x="609075" y="3422400"/>
            <a:ext cx="1284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4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subTitle" idx="1"/>
          </p:nvPr>
        </p:nvSpPr>
        <p:spPr>
          <a:xfrm>
            <a:off x="5951340" y="1570850"/>
            <a:ext cx="24795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2"/>
          </p:nvPr>
        </p:nvSpPr>
        <p:spPr>
          <a:xfrm>
            <a:off x="5951336" y="1941975"/>
            <a:ext cx="24795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subTitle" idx="3"/>
          </p:nvPr>
        </p:nvSpPr>
        <p:spPr>
          <a:xfrm>
            <a:off x="5951276" y="3064926"/>
            <a:ext cx="24795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4"/>
          </p:nvPr>
        </p:nvSpPr>
        <p:spPr>
          <a:xfrm>
            <a:off x="5951276" y="3436049"/>
            <a:ext cx="24795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subTitle" idx="5"/>
          </p:nvPr>
        </p:nvSpPr>
        <p:spPr>
          <a:xfrm>
            <a:off x="3156090" y="1570850"/>
            <a:ext cx="24795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subTitle" idx="6"/>
          </p:nvPr>
        </p:nvSpPr>
        <p:spPr>
          <a:xfrm>
            <a:off x="3156036" y="1941975"/>
            <a:ext cx="24795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subTitle" idx="7"/>
          </p:nvPr>
        </p:nvSpPr>
        <p:spPr>
          <a:xfrm>
            <a:off x="3156026" y="3064926"/>
            <a:ext cx="24795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subTitle" idx="8"/>
          </p:nvPr>
        </p:nvSpPr>
        <p:spPr>
          <a:xfrm>
            <a:off x="3155976" y="3436049"/>
            <a:ext cx="24795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4" name="Google Shape;124;p19"/>
          <p:cNvSpPr/>
          <p:nvPr/>
        </p:nvSpPr>
        <p:spPr>
          <a:xfrm rot="10800000">
            <a:off x="0" y="257175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9"/>
          <p:cNvSpPr/>
          <p:nvPr/>
        </p:nvSpPr>
        <p:spPr>
          <a:xfrm rot="10800000">
            <a:off x="1216200" y="1061825"/>
            <a:ext cx="1216200" cy="150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6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3984975" y="1495800"/>
            <a:ext cx="40554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1"/>
          </p:nvPr>
        </p:nvSpPr>
        <p:spPr>
          <a:xfrm>
            <a:off x="3994375" y="2142600"/>
            <a:ext cx="4055400" cy="15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0"/>
          <p:cNvSpPr/>
          <p:nvPr/>
        </p:nvSpPr>
        <p:spPr>
          <a:xfrm rot="10800000" flipH="1">
            <a:off x="0" y="2571825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 rot="10800000" flipH="1">
            <a:off x="1219200" y="1247175"/>
            <a:ext cx="1216200" cy="132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0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3730075" y="1631700"/>
            <a:ext cx="4700700" cy="10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subTitle" idx="1"/>
          </p:nvPr>
        </p:nvSpPr>
        <p:spPr>
          <a:xfrm>
            <a:off x="3730075" y="2726700"/>
            <a:ext cx="4700700" cy="8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1"/>
          <p:cNvSpPr/>
          <p:nvPr/>
        </p:nvSpPr>
        <p:spPr>
          <a:xfrm rot="10800000" flipH="1">
            <a:off x="2110925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1"/>
          <p:cNvSpPr/>
          <p:nvPr/>
        </p:nvSpPr>
        <p:spPr>
          <a:xfrm rot="10800000" flipH="1">
            <a:off x="0" y="257175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1441925" y="25716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2658125" y="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0" name="Google Shape;140;p23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3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9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subTitle" idx="1"/>
          </p:nvPr>
        </p:nvSpPr>
        <p:spPr>
          <a:xfrm>
            <a:off x="717800" y="1255775"/>
            <a:ext cx="4631700" cy="33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5" name="Google Shape;145;p24"/>
          <p:cNvSpPr/>
          <p:nvPr/>
        </p:nvSpPr>
        <p:spPr>
          <a:xfrm>
            <a:off x="7927800" y="257160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>
            <a:spLocks noGrp="1"/>
          </p:cNvSpPr>
          <p:nvPr>
            <p:ph type="title" hasCustomPrompt="1"/>
          </p:nvPr>
        </p:nvSpPr>
        <p:spPr>
          <a:xfrm>
            <a:off x="750975" y="28191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8" name="Google Shape;148;p25"/>
          <p:cNvSpPr txBox="1">
            <a:spLocks noGrp="1"/>
          </p:cNvSpPr>
          <p:nvPr>
            <p:ph type="subTitle" idx="1"/>
          </p:nvPr>
        </p:nvSpPr>
        <p:spPr>
          <a:xfrm>
            <a:off x="750975" y="33900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title" idx="2" hasCustomPrompt="1"/>
          </p:nvPr>
        </p:nvSpPr>
        <p:spPr>
          <a:xfrm>
            <a:off x="3508587" y="28191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0" name="Google Shape;150;p25"/>
          <p:cNvSpPr txBox="1">
            <a:spLocks noGrp="1"/>
          </p:cNvSpPr>
          <p:nvPr>
            <p:ph type="subTitle" idx="3"/>
          </p:nvPr>
        </p:nvSpPr>
        <p:spPr>
          <a:xfrm>
            <a:off x="3508587" y="33900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title" idx="4"/>
          </p:nvPr>
        </p:nvSpPr>
        <p:spPr>
          <a:xfrm>
            <a:off x="717800" y="383175"/>
            <a:ext cx="7708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title" idx="5" hasCustomPrompt="1"/>
          </p:nvPr>
        </p:nvSpPr>
        <p:spPr>
          <a:xfrm>
            <a:off x="6216100" y="28191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3" name="Google Shape;153;p25"/>
          <p:cNvSpPr txBox="1">
            <a:spLocks noGrp="1"/>
          </p:cNvSpPr>
          <p:nvPr>
            <p:ph type="subTitle" idx="6"/>
          </p:nvPr>
        </p:nvSpPr>
        <p:spPr>
          <a:xfrm>
            <a:off x="6216100" y="33900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5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5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2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subTitle" idx="1"/>
          </p:nvPr>
        </p:nvSpPr>
        <p:spPr>
          <a:xfrm>
            <a:off x="711900" y="14760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2"/>
          </p:nvPr>
        </p:nvSpPr>
        <p:spPr>
          <a:xfrm>
            <a:off x="711900" y="18514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subTitle" idx="3"/>
          </p:nvPr>
        </p:nvSpPr>
        <p:spPr>
          <a:xfrm>
            <a:off x="2983950" y="14760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subTitle" idx="4"/>
          </p:nvPr>
        </p:nvSpPr>
        <p:spPr>
          <a:xfrm>
            <a:off x="2983950" y="18514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26"/>
          <p:cNvSpPr txBox="1">
            <a:spLocks noGrp="1"/>
          </p:cNvSpPr>
          <p:nvPr>
            <p:ph type="subTitle" idx="5"/>
          </p:nvPr>
        </p:nvSpPr>
        <p:spPr>
          <a:xfrm>
            <a:off x="5256000" y="14760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ubTitle" idx="6"/>
          </p:nvPr>
        </p:nvSpPr>
        <p:spPr>
          <a:xfrm>
            <a:off x="5256000" y="18514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subTitle" idx="7"/>
          </p:nvPr>
        </p:nvSpPr>
        <p:spPr>
          <a:xfrm>
            <a:off x="711900" y="29522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subTitle" idx="8"/>
          </p:nvPr>
        </p:nvSpPr>
        <p:spPr>
          <a:xfrm>
            <a:off x="711900" y="33276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subTitle" idx="9"/>
          </p:nvPr>
        </p:nvSpPr>
        <p:spPr>
          <a:xfrm>
            <a:off x="2983950" y="29522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subTitle" idx="13"/>
          </p:nvPr>
        </p:nvSpPr>
        <p:spPr>
          <a:xfrm>
            <a:off x="2983950" y="33276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subTitle" idx="14"/>
          </p:nvPr>
        </p:nvSpPr>
        <p:spPr>
          <a:xfrm>
            <a:off x="5256000" y="29522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subTitle" idx="15"/>
          </p:nvPr>
        </p:nvSpPr>
        <p:spPr>
          <a:xfrm>
            <a:off x="5256000" y="33276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0" name="Google Shape;170;p26"/>
          <p:cNvSpPr/>
          <p:nvPr/>
        </p:nvSpPr>
        <p:spPr>
          <a:xfrm>
            <a:off x="7927800" y="257160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6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7"/>
          <p:cNvSpPr txBox="1"/>
          <p:nvPr/>
        </p:nvSpPr>
        <p:spPr>
          <a:xfrm>
            <a:off x="713225" y="3485675"/>
            <a:ext cx="39561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713225" y="2371675"/>
            <a:ext cx="2987100" cy="12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●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■"/>
              <a:defRPr sz="1200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●"/>
              <a:defRPr sz="1200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○"/>
              <a:defRPr sz="1200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■"/>
              <a:defRPr sz="1200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●"/>
              <a:defRPr sz="1200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○"/>
              <a:defRPr sz="1200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43"/>
              </a:buClr>
              <a:buSzPts val="1400"/>
              <a:buFont typeface="Quicksand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3962400" y="2371675"/>
            <a:ext cx="2987100" cy="12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●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■"/>
              <a:defRPr sz="1200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●"/>
              <a:defRPr sz="1200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○"/>
              <a:defRPr sz="1200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■"/>
              <a:defRPr sz="1200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●"/>
              <a:defRPr sz="1200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○"/>
              <a:defRPr sz="1200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43"/>
              </a:buClr>
              <a:buSzPts val="1400"/>
              <a:buFont typeface="Quicksand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713225" y="1925800"/>
            <a:ext cx="29871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962400" y="1925800"/>
            <a:ext cx="29871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7520700" y="20511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6304500" y="0"/>
            <a:ext cx="1216200" cy="205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/>
          <p:nvPr/>
        </p:nvSpPr>
        <p:spPr>
          <a:xfrm rot="5400000">
            <a:off x="6703350" y="270292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713225" y="1170000"/>
            <a:ext cx="5533200" cy="28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8"/>
          <p:cNvSpPr/>
          <p:nvPr/>
        </p:nvSpPr>
        <p:spPr>
          <a:xfrm>
            <a:off x="6732125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/>
          <p:nvPr/>
        </p:nvSpPr>
        <p:spPr>
          <a:xfrm>
            <a:off x="7951325" y="2571750"/>
            <a:ext cx="1216200" cy="134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71337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71322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 idx="2" hasCustomPrompt="1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6" name="Google Shape;46;p9"/>
          <p:cNvSpPr/>
          <p:nvPr/>
        </p:nvSpPr>
        <p:spPr>
          <a:xfrm>
            <a:off x="5270400" y="9795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>
            <a:off x="6486600" y="257190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713225" y="544075"/>
            <a:ext cx="4264800" cy="15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800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412150"/>
            <a:ext cx="7717500" cy="165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2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>
            <a:off x="713400" y="3069625"/>
            <a:ext cx="7717500" cy="6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/>
          <p:nvPr/>
        </p:nvSpPr>
        <p:spPr>
          <a:xfrm rot="10800000" flipH="1">
            <a:off x="0" y="257175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/>
          <p:nvPr/>
        </p:nvSpPr>
        <p:spPr>
          <a:xfrm rot="10800000" flipH="1"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svg"/><Relationship Id="rId7" Type="http://schemas.openxmlformats.org/officeDocument/2006/relationships/diagramColors" Target="../diagrams/colors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COMP8715 </a:t>
            </a:r>
            <a:endParaRPr>
              <a:solidFill>
                <a:schemeClr val="accent1"/>
              </a:solidFill>
            </a:endParaRPr>
          </a:p>
          <a:p>
            <a:pPr lvl="0"/>
            <a:r>
              <a:rPr lang="en">
                <a:solidFill>
                  <a:schemeClr val="accent1"/>
                </a:solidFill>
              </a:rPr>
              <a:t>The </a:t>
            </a:r>
            <a:r>
              <a:rPr lang="en">
                <a:solidFill>
                  <a:srgbClr val="4A8CFF"/>
                </a:solidFill>
              </a:rPr>
              <a:t>Cinema</a:t>
            </a:r>
            <a:r>
              <a:rPr lang="en">
                <a:solidFill>
                  <a:schemeClr val="accent1"/>
                </a:solidFill>
              </a:rPr>
              <a:t> Project</a:t>
            </a:r>
            <a:r>
              <a:rPr lang="en">
                <a:solidFill>
                  <a:srgbClr val="4A8CFF"/>
                </a:solidFill>
              </a:rPr>
              <a:t> </a:t>
            </a:r>
            <a:endParaRPr>
              <a:solidFill>
                <a:srgbClr val="4A8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502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Rectangle: Rounded Corners 1020">
            <a:extLst>
              <a:ext uri="{FF2B5EF4-FFF2-40B4-BE49-F238E27FC236}">
                <a16:creationId xmlns:a16="http://schemas.microsoft.com/office/drawing/2014/main" id="{D86C2F53-7831-4CED-884D-6D85E7E13332}"/>
              </a:ext>
            </a:extLst>
          </p:cNvPr>
          <p:cNvSpPr/>
          <p:nvPr/>
        </p:nvSpPr>
        <p:spPr>
          <a:xfrm>
            <a:off x="4627337" y="2006829"/>
            <a:ext cx="1942418" cy="29289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389;p44">
            <a:extLst>
              <a:ext uri="{FF2B5EF4-FFF2-40B4-BE49-F238E27FC236}">
                <a16:creationId xmlns:a16="http://schemas.microsoft.com/office/drawing/2014/main" id="{F27E81B4-15A4-4B5D-B1B7-53BD535ED28C}"/>
              </a:ext>
            </a:extLst>
          </p:cNvPr>
          <p:cNvSpPr txBox="1">
            <a:spLocks/>
          </p:cNvSpPr>
          <p:nvPr/>
        </p:nvSpPr>
        <p:spPr>
          <a:xfrm>
            <a:off x="130921" y="299663"/>
            <a:ext cx="5105934" cy="48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" sz="1800"/>
              <a:t>3 Main Task Branches of the Project</a:t>
            </a:r>
            <a:endParaRPr lang="en-US"/>
          </a:p>
        </p:txBody>
      </p:sp>
      <p:graphicFrame>
        <p:nvGraphicFramePr>
          <p:cNvPr id="8" name="Diagram 8">
            <a:extLst>
              <a:ext uri="{FF2B5EF4-FFF2-40B4-BE49-F238E27FC236}">
                <a16:creationId xmlns:a16="http://schemas.microsoft.com/office/drawing/2014/main" id="{B0429A77-D8DD-4D7C-91C2-62862020F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040370"/>
              </p:ext>
            </p:extLst>
          </p:nvPr>
        </p:nvGraphicFramePr>
        <p:xfrm>
          <a:off x="520473" y="1038905"/>
          <a:ext cx="3619500" cy="2466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11" name="Arrow: Bent 1010">
            <a:extLst>
              <a:ext uri="{FF2B5EF4-FFF2-40B4-BE49-F238E27FC236}">
                <a16:creationId xmlns:a16="http://schemas.microsoft.com/office/drawing/2014/main" id="{1BA2552D-2605-44CE-841F-D239E389D497}"/>
              </a:ext>
            </a:extLst>
          </p:cNvPr>
          <p:cNvSpPr/>
          <p:nvPr/>
        </p:nvSpPr>
        <p:spPr>
          <a:xfrm rot="5400000">
            <a:off x="4677059" y="828287"/>
            <a:ext cx="649741" cy="150358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16" name="Oval 1015">
            <a:extLst>
              <a:ext uri="{FF2B5EF4-FFF2-40B4-BE49-F238E27FC236}">
                <a16:creationId xmlns:a16="http://schemas.microsoft.com/office/drawing/2014/main" id="{47299CD5-6A5A-468A-BB24-B120CD127846}"/>
              </a:ext>
            </a:extLst>
          </p:cNvPr>
          <p:cNvSpPr/>
          <p:nvPr/>
        </p:nvSpPr>
        <p:spPr>
          <a:xfrm>
            <a:off x="4865462" y="2642962"/>
            <a:ext cx="1472973" cy="64293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Google Speech to Text</a:t>
            </a:r>
            <a:endParaRPr lang="en-US"/>
          </a:p>
        </p:txBody>
      </p:sp>
      <p:pic>
        <p:nvPicPr>
          <p:cNvPr id="1019" name="Graphic 1019" descr="Add with solid fill">
            <a:extLst>
              <a:ext uri="{FF2B5EF4-FFF2-40B4-BE49-F238E27FC236}">
                <a16:creationId xmlns:a16="http://schemas.microsoft.com/office/drawing/2014/main" id="{EB97B4A2-742E-43AC-AE47-43B71AD4EB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07694" y="3398159"/>
            <a:ext cx="587829" cy="587829"/>
          </a:xfrm>
          <a:prstGeom prst="rect">
            <a:avLst/>
          </a:prstGeom>
        </p:spPr>
      </p:pic>
      <p:sp>
        <p:nvSpPr>
          <p:cNvPr id="1020" name="Oval 1019">
            <a:extLst>
              <a:ext uri="{FF2B5EF4-FFF2-40B4-BE49-F238E27FC236}">
                <a16:creationId xmlns:a16="http://schemas.microsoft.com/office/drawing/2014/main" id="{1AE2A970-9623-4389-B4A1-C30EBA75A599}"/>
              </a:ext>
            </a:extLst>
          </p:cNvPr>
          <p:cNvSpPr/>
          <p:nvPr/>
        </p:nvSpPr>
        <p:spPr>
          <a:xfrm>
            <a:off x="4865461" y="4064908"/>
            <a:ext cx="1472973" cy="64293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Amazon Cloud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30BC73D4-E225-4D84-9C8A-390FD10A58AE}"/>
              </a:ext>
            </a:extLst>
          </p:cNvPr>
          <p:cNvSpPr txBox="1"/>
          <p:nvPr/>
        </p:nvSpPr>
        <p:spPr>
          <a:xfrm>
            <a:off x="5039633" y="214017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Tech Route</a:t>
            </a:r>
          </a:p>
        </p:txBody>
      </p:sp>
      <p:sp>
        <p:nvSpPr>
          <p:cNvPr id="1030" name="Rectangle: Rounded Corners 1029">
            <a:extLst>
              <a:ext uri="{FF2B5EF4-FFF2-40B4-BE49-F238E27FC236}">
                <a16:creationId xmlns:a16="http://schemas.microsoft.com/office/drawing/2014/main" id="{BA4F479F-4713-48AC-9167-0F7196C1A691}"/>
              </a:ext>
            </a:extLst>
          </p:cNvPr>
          <p:cNvSpPr/>
          <p:nvPr/>
        </p:nvSpPr>
        <p:spPr>
          <a:xfrm>
            <a:off x="1372962" y="3965119"/>
            <a:ext cx="2092097" cy="41841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cs typeface="Arial"/>
              </a:rPr>
              <a:t>2 demos in 3 weeks</a:t>
            </a:r>
          </a:p>
        </p:txBody>
      </p:sp>
      <p:sp>
        <p:nvSpPr>
          <p:cNvPr id="1045" name="Arrow: Left 1044">
            <a:extLst>
              <a:ext uri="{FF2B5EF4-FFF2-40B4-BE49-F238E27FC236}">
                <a16:creationId xmlns:a16="http://schemas.microsoft.com/office/drawing/2014/main" id="{0360CDCB-D0C6-442C-95FA-119E290063C9}"/>
              </a:ext>
            </a:extLst>
          </p:cNvPr>
          <p:cNvSpPr/>
          <p:nvPr/>
        </p:nvSpPr>
        <p:spPr>
          <a:xfrm>
            <a:off x="3555519" y="4014450"/>
            <a:ext cx="979714" cy="31976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73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89;p44">
            <a:extLst>
              <a:ext uri="{FF2B5EF4-FFF2-40B4-BE49-F238E27FC236}">
                <a16:creationId xmlns:a16="http://schemas.microsoft.com/office/drawing/2014/main" id="{E3C6E21B-0C89-4CDE-9B7D-AB16CA3716BA}"/>
              </a:ext>
            </a:extLst>
          </p:cNvPr>
          <p:cNvSpPr txBox="1">
            <a:spLocks/>
          </p:cNvSpPr>
          <p:nvPr/>
        </p:nvSpPr>
        <p:spPr>
          <a:xfrm>
            <a:off x="130921" y="299663"/>
            <a:ext cx="5105934" cy="48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" sz="1800"/>
              <a:t>Demo 1</a:t>
            </a:r>
            <a:endParaRPr lang="en-US"/>
          </a:p>
        </p:txBody>
      </p:sp>
      <p:sp>
        <p:nvSpPr>
          <p:cNvPr id="10" name="Google Shape;389;p44">
            <a:extLst>
              <a:ext uri="{FF2B5EF4-FFF2-40B4-BE49-F238E27FC236}">
                <a16:creationId xmlns:a16="http://schemas.microsoft.com/office/drawing/2014/main" id="{184B369C-B00A-4A70-9145-CD9E78EBB9EA}"/>
              </a:ext>
            </a:extLst>
          </p:cNvPr>
          <p:cNvSpPr txBox="1">
            <a:spLocks/>
          </p:cNvSpPr>
          <p:nvPr/>
        </p:nvSpPr>
        <p:spPr>
          <a:xfrm>
            <a:off x="321419" y="748698"/>
            <a:ext cx="5105934" cy="48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" sz="1400"/>
              <a:t>· Why did we build demo 1 ?</a:t>
            </a:r>
          </a:p>
        </p:txBody>
      </p:sp>
      <p:sp>
        <p:nvSpPr>
          <p:cNvPr id="12" name="Google Shape;389;p44">
            <a:extLst>
              <a:ext uri="{FF2B5EF4-FFF2-40B4-BE49-F238E27FC236}">
                <a16:creationId xmlns:a16="http://schemas.microsoft.com/office/drawing/2014/main" id="{F24D77BE-8746-4AE5-B783-346E68C34A4E}"/>
              </a:ext>
            </a:extLst>
          </p:cNvPr>
          <p:cNvSpPr txBox="1">
            <a:spLocks/>
          </p:cNvSpPr>
          <p:nvPr/>
        </p:nvSpPr>
        <p:spPr>
          <a:xfrm>
            <a:off x="1270515" y="1116090"/>
            <a:ext cx="5105934" cy="48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" sz="1400"/>
              <a:t>- To check the feasibility of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A1E6EF6-CD64-43A9-BF1B-CFE14B526834}"/>
              </a:ext>
            </a:extLst>
          </p:cNvPr>
          <p:cNvSpPr/>
          <p:nvPr/>
        </p:nvSpPr>
        <p:spPr>
          <a:xfrm>
            <a:off x="4400551" y="1328739"/>
            <a:ext cx="1942418" cy="29289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72AFB74-A47B-4C8C-8DDD-CE55D5624A6F}"/>
              </a:ext>
            </a:extLst>
          </p:cNvPr>
          <p:cNvSpPr/>
          <p:nvPr/>
        </p:nvSpPr>
        <p:spPr>
          <a:xfrm>
            <a:off x="4638676" y="1964872"/>
            <a:ext cx="1472973" cy="64293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Google Speech to Text</a:t>
            </a:r>
            <a:endParaRPr lang="en-US"/>
          </a:p>
        </p:txBody>
      </p:sp>
      <p:pic>
        <p:nvPicPr>
          <p:cNvPr id="20" name="Graphic 1019" descr="Add with solid fill">
            <a:extLst>
              <a:ext uri="{FF2B5EF4-FFF2-40B4-BE49-F238E27FC236}">
                <a16:creationId xmlns:a16="http://schemas.microsoft.com/office/drawing/2014/main" id="{890F9ACD-FB1B-41DB-B9EB-7110BA2E0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0908" y="2720069"/>
            <a:ext cx="587829" cy="587829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6B1453CC-EF29-4817-BCBF-1B86B5FF1CBD}"/>
              </a:ext>
            </a:extLst>
          </p:cNvPr>
          <p:cNvSpPr/>
          <p:nvPr/>
        </p:nvSpPr>
        <p:spPr>
          <a:xfrm>
            <a:off x="4638675" y="3386818"/>
            <a:ext cx="1472973" cy="64293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Amazon Cloud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852CC7-1403-4BC6-9505-8E39F6480C72}"/>
              </a:ext>
            </a:extLst>
          </p:cNvPr>
          <p:cNvSpPr txBox="1"/>
          <p:nvPr/>
        </p:nvSpPr>
        <p:spPr>
          <a:xfrm>
            <a:off x="4772025" y="148249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Tech Route</a:t>
            </a:r>
          </a:p>
        </p:txBody>
      </p:sp>
      <p:sp>
        <p:nvSpPr>
          <p:cNvPr id="25" name="Google Shape;389;p44">
            <a:extLst>
              <a:ext uri="{FF2B5EF4-FFF2-40B4-BE49-F238E27FC236}">
                <a16:creationId xmlns:a16="http://schemas.microsoft.com/office/drawing/2014/main" id="{4CB26FDA-CC5B-40CB-A317-8D032A5739DF}"/>
              </a:ext>
            </a:extLst>
          </p:cNvPr>
          <p:cNvSpPr txBox="1">
            <a:spLocks/>
          </p:cNvSpPr>
          <p:nvPr/>
        </p:nvSpPr>
        <p:spPr>
          <a:xfrm>
            <a:off x="321419" y="1708001"/>
            <a:ext cx="5105934" cy="48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" sz="1400"/>
              <a:t>· How did we build it ?    - By teamwork !</a:t>
            </a:r>
          </a:p>
        </p:txBody>
      </p:sp>
      <p:graphicFrame>
        <p:nvGraphicFramePr>
          <p:cNvPr id="32" name="Diagram 32">
            <a:extLst>
              <a:ext uri="{FF2B5EF4-FFF2-40B4-BE49-F238E27FC236}">
                <a16:creationId xmlns:a16="http://schemas.microsoft.com/office/drawing/2014/main" id="{AB2A48B5-9F43-465E-BBD4-4B1E960AB6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164958"/>
              </p:ext>
            </p:extLst>
          </p:nvPr>
        </p:nvGraphicFramePr>
        <p:xfrm>
          <a:off x="-510269" y="2249940"/>
          <a:ext cx="4864554" cy="2477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60" name="Right Brace 859">
            <a:extLst>
              <a:ext uri="{FF2B5EF4-FFF2-40B4-BE49-F238E27FC236}">
                <a16:creationId xmlns:a16="http://schemas.microsoft.com/office/drawing/2014/main" id="{8ADEC48A-C110-43BE-A5D7-510447EF2146}"/>
              </a:ext>
            </a:extLst>
          </p:cNvPr>
          <p:cNvSpPr/>
          <p:nvPr/>
        </p:nvSpPr>
        <p:spPr>
          <a:xfrm>
            <a:off x="2606285" y="2339068"/>
            <a:ext cx="156482" cy="9150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9" name="Right Brace 868">
            <a:extLst>
              <a:ext uri="{FF2B5EF4-FFF2-40B4-BE49-F238E27FC236}">
                <a16:creationId xmlns:a16="http://schemas.microsoft.com/office/drawing/2014/main" id="{E79828CC-22A3-4D2C-B465-7689AB20E83A}"/>
              </a:ext>
            </a:extLst>
          </p:cNvPr>
          <p:cNvSpPr/>
          <p:nvPr/>
        </p:nvSpPr>
        <p:spPr>
          <a:xfrm>
            <a:off x="2606284" y="3713388"/>
            <a:ext cx="156482" cy="9150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0" name="TextBox 869">
            <a:extLst>
              <a:ext uri="{FF2B5EF4-FFF2-40B4-BE49-F238E27FC236}">
                <a16:creationId xmlns:a16="http://schemas.microsoft.com/office/drawing/2014/main" id="{E3298CC1-CC33-4BBD-8002-CF944890CB40}"/>
              </a:ext>
            </a:extLst>
          </p:cNvPr>
          <p:cNvSpPr txBox="1"/>
          <p:nvPr/>
        </p:nvSpPr>
        <p:spPr>
          <a:xfrm>
            <a:off x="2802391" y="2683329"/>
            <a:ext cx="102189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Group 1</a:t>
            </a:r>
          </a:p>
        </p:txBody>
      </p:sp>
      <p:sp>
        <p:nvSpPr>
          <p:cNvPr id="871" name="TextBox 870">
            <a:extLst>
              <a:ext uri="{FF2B5EF4-FFF2-40B4-BE49-F238E27FC236}">
                <a16:creationId xmlns:a16="http://schemas.microsoft.com/office/drawing/2014/main" id="{3FB09C70-0886-4FDB-82A4-C3A49631799C}"/>
              </a:ext>
            </a:extLst>
          </p:cNvPr>
          <p:cNvSpPr txBox="1"/>
          <p:nvPr/>
        </p:nvSpPr>
        <p:spPr>
          <a:xfrm>
            <a:off x="2802391" y="4040640"/>
            <a:ext cx="102189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Group 2</a:t>
            </a:r>
          </a:p>
        </p:txBody>
      </p:sp>
      <p:sp>
        <p:nvSpPr>
          <p:cNvPr id="961" name="Arrow: Right 960">
            <a:extLst>
              <a:ext uri="{FF2B5EF4-FFF2-40B4-BE49-F238E27FC236}">
                <a16:creationId xmlns:a16="http://schemas.microsoft.com/office/drawing/2014/main" id="{FB8B1553-8C00-4769-ADB5-9C7C0767198F}"/>
              </a:ext>
            </a:extLst>
          </p:cNvPr>
          <p:cNvSpPr/>
          <p:nvPr/>
        </p:nvSpPr>
        <p:spPr>
          <a:xfrm rot="1080000">
            <a:off x="3859279" y="1276019"/>
            <a:ext cx="469447" cy="2551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19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9;p44">
            <a:extLst>
              <a:ext uri="{FF2B5EF4-FFF2-40B4-BE49-F238E27FC236}">
                <a16:creationId xmlns:a16="http://schemas.microsoft.com/office/drawing/2014/main" id="{BDC39F84-0F67-4E84-BB4A-6F0892EDAA93}"/>
              </a:ext>
            </a:extLst>
          </p:cNvPr>
          <p:cNvSpPr txBox="1">
            <a:spLocks/>
          </p:cNvSpPr>
          <p:nvPr/>
        </p:nvSpPr>
        <p:spPr>
          <a:xfrm>
            <a:off x="130921" y="299663"/>
            <a:ext cx="5105934" cy="48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" sz="1800"/>
              <a:t>Demo 2</a:t>
            </a:r>
            <a:endParaRPr lang="en-US"/>
          </a:p>
        </p:txBody>
      </p:sp>
      <p:sp>
        <p:nvSpPr>
          <p:cNvPr id="6" name="Google Shape;389;p44">
            <a:extLst>
              <a:ext uri="{FF2B5EF4-FFF2-40B4-BE49-F238E27FC236}">
                <a16:creationId xmlns:a16="http://schemas.microsoft.com/office/drawing/2014/main" id="{BE858F71-8355-41DD-8FA1-9E6F5ADF89D5}"/>
              </a:ext>
            </a:extLst>
          </p:cNvPr>
          <p:cNvSpPr txBox="1">
            <a:spLocks/>
          </p:cNvSpPr>
          <p:nvPr/>
        </p:nvSpPr>
        <p:spPr>
          <a:xfrm>
            <a:off x="321419" y="748698"/>
            <a:ext cx="5105934" cy="48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" sz="1400"/>
              <a:t>· Why did we build demo 2 ?</a:t>
            </a: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AF479F2D-0064-4DBC-B2FA-D016CFB60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417" y="912282"/>
            <a:ext cx="2545897" cy="1379915"/>
          </a:xfrm>
          <a:prstGeom prst="rect">
            <a:avLst/>
          </a:prstGeom>
        </p:spPr>
      </p:pic>
      <p:sp>
        <p:nvSpPr>
          <p:cNvPr id="9" name="Google Shape;389;p44">
            <a:extLst>
              <a:ext uri="{FF2B5EF4-FFF2-40B4-BE49-F238E27FC236}">
                <a16:creationId xmlns:a16="http://schemas.microsoft.com/office/drawing/2014/main" id="{A23C3C85-9F24-404E-89E0-E3126A03764A}"/>
              </a:ext>
            </a:extLst>
          </p:cNvPr>
          <p:cNvSpPr txBox="1">
            <a:spLocks/>
          </p:cNvSpPr>
          <p:nvPr/>
        </p:nvSpPr>
        <p:spPr>
          <a:xfrm>
            <a:off x="1270515" y="1116090"/>
            <a:ext cx="5105934" cy="48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" sz="1400"/>
              <a:t>- By plan</a:t>
            </a:r>
          </a:p>
        </p:txBody>
      </p:sp>
      <p:sp>
        <p:nvSpPr>
          <p:cNvPr id="10" name="Google Shape;389;p44">
            <a:extLst>
              <a:ext uri="{FF2B5EF4-FFF2-40B4-BE49-F238E27FC236}">
                <a16:creationId xmlns:a16="http://schemas.microsoft.com/office/drawing/2014/main" id="{B5AB135C-F514-4B17-AFFF-7F03E686DE50}"/>
              </a:ext>
            </a:extLst>
          </p:cNvPr>
          <p:cNvSpPr txBox="1">
            <a:spLocks/>
          </p:cNvSpPr>
          <p:nvPr/>
        </p:nvSpPr>
        <p:spPr>
          <a:xfrm>
            <a:off x="321419" y="2085599"/>
            <a:ext cx="5105934" cy="48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" sz="1400"/>
              <a:t>· What does the result look like ?</a:t>
            </a:r>
          </a:p>
        </p:txBody>
      </p:sp>
      <p:pic>
        <p:nvPicPr>
          <p:cNvPr id="14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8BC3819-A027-4752-8826-FB3D12A401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353" b="-437"/>
          <a:stretch/>
        </p:blipFill>
        <p:spPr>
          <a:xfrm>
            <a:off x="540205" y="2501840"/>
            <a:ext cx="5737579" cy="2221712"/>
          </a:xfrm>
          <a:prstGeom prst="rect">
            <a:avLst/>
          </a:prstGeom>
        </p:spPr>
      </p:pic>
      <p:sp>
        <p:nvSpPr>
          <p:cNvPr id="15" name="Google Shape;389;p44">
            <a:extLst>
              <a:ext uri="{FF2B5EF4-FFF2-40B4-BE49-F238E27FC236}">
                <a16:creationId xmlns:a16="http://schemas.microsoft.com/office/drawing/2014/main" id="{99C16A8F-1799-43AA-8144-B1CD07293DCC}"/>
              </a:ext>
            </a:extLst>
          </p:cNvPr>
          <p:cNvSpPr txBox="1">
            <a:spLocks/>
          </p:cNvSpPr>
          <p:nvPr/>
        </p:nvSpPr>
        <p:spPr>
          <a:xfrm>
            <a:off x="1270514" y="1626358"/>
            <a:ext cx="5105934" cy="48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" sz="1400"/>
              <a:t>- Client's requirements</a:t>
            </a:r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785A697-9A70-43D1-8F64-AA5890902B6F}"/>
              </a:ext>
            </a:extLst>
          </p:cNvPr>
          <p:cNvSpPr/>
          <p:nvPr/>
        </p:nvSpPr>
        <p:spPr>
          <a:xfrm rot="20640000">
            <a:off x="3494966" y="1655309"/>
            <a:ext cx="401412" cy="214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038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9;p44">
            <a:extLst>
              <a:ext uri="{FF2B5EF4-FFF2-40B4-BE49-F238E27FC236}">
                <a16:creationId xmlns:a16="http://schemas.microsoft.com/office/drawing/2014/main" id="{708BDA54-DBD8-42C3-8790-15E5A296C05E}"/>
              </a:ext>
            </a:extLst>
          </p:cNvPr>
          <p:cNvSpPr txBox="1">
            <a:spLocks/>
          </p:cNvSpPr>
          <p:nvPr/>
        </p:nvSpPr>
        <p:spPr>
          <a:xfrm>
            <a:off x="130921" y="299663"/>
            <a:ext cx="5105934" cy="48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" sz="1800"/>
              <a:t>Demo 2</a:t>
            </a:r>
            <a:endParaRPr lang="en-US"/>
          </a:p>
        </p:txBody>
      </p:sp>
      <p:sp>
        <p:nvSpPr>
          <p:cNvPr id="6" name="Google Shape;389;p44">
            <a:extLst>
              <a:ext uri="{FF2B5EF4-FFF2-40B4-BE49-F238E27FC236}">
                <a16:creationId xmlns:a16="http://schemas.microsoft.com/office/drawing/2014/main" id="{9FFD50EB-B47D-4843-B619-75BBFB6F04C9}"/>
              </a:ext>
            </a:extLst>
          </p:cNvPr>
          <p:cNvSpPr txBox="1">
            <a:spLocks/>
          </p:cNvSpPr>
          <p:nvPr/>
        </p:nvSpPr>
        <p:spPr>
          <a:xfrm>
            <a:off x="321419" y="748698"/>
            <a:ext cx="5105934" cy="48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" sz="1400"/>
              <a:t>· Why did we do in demo 2 ?</a:t>
            </a:r>
          </a:p>
        </p:txBody>
      </p:sp>
      <p:pic>
        <p:nvPicPr>
          <p:cNvPr id="8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C85E9D1-8442-40A6-B4AC-DF085CDEA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08" r="51169" b="-615"/>
          <a:stretch/>
        </p:blipFill>
        <p:spPr>
          <a:xfrm>
            <a:off x="3897767" y="1464295"/>
            <a:ext cx="4578930" cy="2212054"/>
          </a:xfrm>
          <a:prstGeom prst="rect">
            <a:avLst/>
          </a:prstGeom>
        </p:spPr>
      </p:pic>
      <p:graphicFrame>
        <p:nvGraphicFramePr>
          <p:cNvPr id="26" name="Diagram 26">
            <a:extLst>
              <a:ext uri="{FF2B5EF4-FFF2-40B4-BE49-F238E27FC236}">
                <a16:creationId xmlns:a16="http://schemas.microsoft.com/office/drawing/2014/main" id="{0EBFE6EF-215F-4A6B-9AED-2F6FA07EF2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5809750"/>
              </p:ext>
            </p:extLst>
          </p:nvPr>
        </p:nvGraphicFramePr>
        <p:xfrm>
          <a:off x="462642" y="1137556"/>
          <a:ext cx="3116036" cy="20315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8" name="Diagram 128">
            <a:extLst>
              <a:ext uri="{FF2B5EF4-FFF2-40B4-BE49-F238E27FC236}">
                <a16:creationId xmlns:a16="http://schemas.microsoft.com/office/drawing/2014/main" id="{57C81CE5-2135-45E3-A576-788DF396F2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480404"/>
              </p:ext>
            </p:extLst>
          </p:nvPr>
        </p:nvGraphicFramePr>
        <p:xfrm>
          <a:off x="1255259" y="3280679"/>
          <a:ext cx="1578429" cy="14532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58" name="Arrow: Down 457">
            <a:extLst>
              <a:ext uri="{FF2B5EF4-FFF2-40B4-BE49-F238E27FC236}">
                <a16:creationId xmlns:a16="http://schemas.microsoft.com/office/drawing/2014/main" id="{A2F131EB-ED39-4551-A2CD-5815D2EDE309}"/>
              </a:ext>
            </a:extLst>
          </p:cNvPr>
          <p:cNvSpPr/>
          <p:nvPr/>
        </p:nvSpPr>
        <p:spPr>
          <a:xfrm>
            <a:off x="1924621" y="3150706"/>
            <a:ext cx="238125" cy="3197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48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9;p44">
            <a:extLst>
              <a:ext uri="{FF2B5EF4-FFF2-40B4-BE49-F238E27FC236}">
                <a16:creationId xmlns:a16="http://schemas.microsoft.com/office/drawing/2014/main" id="{940110C1-2521-4D4B-BEA6-3D0CD0642383}"/>
              </a:ext>
            </a:extLst>
          </p:cNvPr>
          <p:cNvSpPr txBox="1">
            <a:spLocks/>
          </p:cNvSpPr>
          <p:nvPr/>
        </p:nvSpPr>
        <p:spPr>
          <a:xfrm>
            <a:off x="130921" y="299663"/>
            <a:ext cx="5105934" cy="48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" sz="1800"/>
              <a:t>Demo 2</a:t>
            </a:r>
            <a:endParaRPr lang="en-US"/>
          </a:p>
        </p:txBody>
      </p:sp>
      <p:sp>
        <p:nvSpPr>
          <p:cNvPr id="8" name="Google Shape;389;p44">
            <a:extLst>
              <a:ext uri="{FF2B5EF4-FFF2-40B4-BE49-F238E27FC236}">
                <a16:creationId xmlns:a16="http://schemas.microsoft.com/office/drawing/2014/main" id="{99AA81EB-25DF-4B5D-AB93-50DCF7058DAB}"/>
              </a:ext>
            </a:extLst>
          </p:cNvPr>
          <p:cNvSpPr txBox="1">
            <a:spLocks/>
          </p:cNvSpPr>
          <p:nvPr/>
        </p:nvSpPr>
        <p:spPr>
          <a:xfrm>
            <a:off x="321419" y="748698"/>
            <a:ext cx="5105934" cy="48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" sz="1400"/>
              <a:t>· Is the client satisfied ?</a:t>
            </a:r>
            <a:endParaRPr lang="ja-JP" altLang="en" sz="1400"/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62577514-BA96-40CC-A646-EDD8C37C0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508" y="1280841"/>
            <a:ext cx="6080350" cy="217700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CED29C5-5E95-44DF-B1A0-48C356DC65C2}"/>
              </a:ext>
            </a:extLst>
          </p:cNvPr>
          <p:cNvCxnSpPr/>
          <p:nvPr/>
        </p:nvCxnSpPr>
        <p:spPr>
          <a:xfrm>
            <a:off x="4339317" y="2794907"/>
            <a:ext cx="2221365" cy="3402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6016B02-3C8B-495F-B55D-71B5605A9C70}"/>
              </a:ext>
            </a:extLst>
          </p:cNvPr>
          <p:cNvCxnSpPr>
            <a:cxnSpLocks/>
          </p:cNvCxnSpPr>
          <p:nvPr/>
        </p:nvCxnSpPr>
        <p:spPr>
          <a:xfrm>
            <a:off x="794656" y="2971799"/>
            <a:ext cx="2221365" cy="3402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Google Shape;389;p44">
            <a:extLst>
              <a:ext uri="{FF2B5EF4-FFF2-40B4-BE49-F238E27FC236}">
                <a16:creationId xmlns:a16="http://schemas.microsoft.com/office/drawing/2014/main" id="{2FB681F9-ABCB-444F-AFF0-1DDB72A1B5B2}"/>
              </a:ext>
            </a:extLst>
          </p:cNvPr>
          <p:cNvSpPr txBox="1">
            <a:spLocks/>
          </p:cNvSpPr>
          <p:nvPr/>
        </p:nvSpPr>
        <p:spPr>
          <a:xfrm>
            <a:off x="1906649" y="3647019"/>
            <a:ext cx="5105934" cy="48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" sz="1400"/>
              <a:t>- Yes, it works !</a:t>
            </a:r>
          </a:p>
        </p:txBody>
      </p:sp>
    </p:spTree>
    <p:extLst>
      <p:ext uri="{BB962C8B-B14F-4D97-AF65-F5344CB8AC3E}">
        <p14:creationId xmlns:p14="http://schemas.microsoft.com/office/powerpoint/2010/main" val="3329152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Decision making</a:t>
            </a:r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3968275" y="3336517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AU">
                <a:solidFill>
                  <a:schemeClr val="accent2"/>
                </a:solidFill>
              </a:rPr>
              <a:t>By Jiawei</a:t>
            </a: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2" name="Picture 2" descr="Chart, table&#10;&#10;Description automatically generated">
            <a:extLst>
              <a:ext uri="{FF2B5EF4-FFF2-40B4-BE49-F238E27FC236}">
                <a16:creationId xmlns:a16="http://schemas.microsoft.com/office/drawing/2014/main" id="{944B7ADC-64D1-46F7-8146-DBEDEEF6A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99" y="28011"/>
            <a:ext cx="2613314" cy="226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67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89;p44">
            <a:extLst>
              <a:ext uri="{FF2B5EF4-FFF2-40B4-BE49-F238E27FC236}">
                <a16:creationId xmlns:a16="http://schemas.microsoft.com/office/drawing/2014/main" id="{66426606-30E0-40BC-A942-512781E17547}"/>
              </a:ext>
            </a:extLst>
          </p:cNvPr>
          <p:cNvSpPr txBox="1">
            <a:spLocks/>
          </p:cNvSpPr>
          <p:nvPr/>
        </p:nvSpPr>
        <p:spPr>
          <a:xfrm>
            <a:off x="-1284531" y="206269"/>
            <a:ext cx="5105934" cy="48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800"/>
              <a:t>Technical aspect</a:t>
            </a:r>
          </a:p>
        </p:txBody>
      </p:sp>
      <p:pic>
        <p:nvPicPr>
          <p:cNvPr id="3" name="Picture 3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D7CFFD91-F386-4878-BF07-30218EF89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40" y="892512"/>
            <a:ext cx="8138431" cy="3467334"/>
          </a:xfrm>
          <a:prstGeom prst="rect">
            <a:avLst/>
          </a:prstGeom>
        </p:spPr>
      </p:pic>
      <p:sp>
        <p:nvSpPr>
          <p:cNvPr id="6" name="Google Shape;389;p44">
            <a:extLst>
              <a:ext uri="{FF2B5EF4-FFF2-40B4-BE49-F238E27FC236}">
                <a16:creationId xmlns:a16="http://schemas.microsoft.com/office/drawing/2014/main" id="{C74B7B74-6288-4367-A394-FCA349DD5A50}"/>
              </a:ext>
            </a:extLst>
          </p:cNvPr>
          <p:cNvSpPr txBox="1">
            <a:spLocks/>
          </p:cNvSpPr>
          <p:nvPr/>
        </p:nvSpPr>
        <p:spPr>
          <a:xfrm>
            <a:off x="2390017" y="485214"/>
            <a:ext cx="3703162" cy="207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200"/>
              <a:t>Release 1/MVP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8BFD0ABC-EACF-4094-AC3A-1BF0F3D10394}"/>
              </a:ext>
            </a:extLst>
          </p:cNvPr>
          <p:cNvSpPr/>
          <p:nvPr/>
        </p:nvSpPr>
        <p:spPr>
          <a:xfrm>
            <a:off x="5589581" y="2069557"/>
            <a:ext cx="188335" cy="227302"/>
          </a:xfrm>
          <a:prstGeom prst="down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4A392EE5-FB35-4DA1-879D-BAC97F2AD3AB}"/>
              </a:ext>
            </a:extLst>
          </p:cNvPr>
          <p:cNvSpPr/>
          <p:nvPr/>
        </p:nvSpPr>
        <p:spPr>
          <a:xfrm>
            <a:off x="7648280" y="2069556"/>
            <a:ext cx="188335" cy="227302"/>
          </a:xfrm>
          <a:prstGeom prst="down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97B502AF-9592-4C07-8323-7B65DB307384}"/>
              </a:ext>
            </a:extLst>
          </p:cNvPr>
          <p:cNvSpPr/>
          <p:nvPr/>
        </p:nvSpPr>
        <p:spPr>
          <a:xfrm>
            <a:off x="7648280" y="2654044"/>
            <a:ext cx="188335" cy="227302"/>
          </a:xfrm>
          <a:prstGeom prst="down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189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89;p44">
            <a:extLst>
              <a:ext uri="{FF2B5EF4-FFF2-40B4-BE49-F238E27FC236}">
                <a16:creationId xmlns:a16="http://schemas.microsoft.com/office/drawing/2014/main" id="{66426606-30E0-40BC-A942-512781E17547}"/>
              </a:ext>
            </a:extLst>
          </p:cNvPr>
          <p:cNvSpPr txBox="1">
            <a:spLocks/>
          </p:cNvSpPr>
          <p:nvPr/>
        </p:nvSpPr>
        <p:spPr>
          <a:xfrm>
            <a:off x="-1284531" y="206269"/>
            <a:ext cx="5105934" cy="48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800"/>
              <a:t>Technical aspect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90299D9-CBDA-4C61-B3AF-D95B10D66F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148352"/>
              </p:ext>
            </p:extLst>
          </p:nvPr>
        </p:nvGraphicFramePr>
        <p:xfrm>
          <a:off x="420572" y="806802"/>
          <a:ext cx="7004091" cy="3515918"/>
        </p:xfrm>
        <a:graphic>
          <a:graphicData uri="http://schemas.openxmlformats.org/drawingml/2006/table">
            <a:tbl>
              <a:tblPr firstRow="1" bandRow="1">
                <a:tableStyleId>{2B9A713B-6795-44AD-999F-BFB7AEDE567D}</a:tableStyleId>
              </a:tblPr>
              <a:tblGrid>
                <a:gridCol w="2334697">
                  <a:extLst>
                    <a:ext uri="{9D8B030D-6E8A-4147-A177-3AD203B41FA5}">
                      <a16:colId xmlns:a16="http://schemas.microsoft.com/office/drawing/2014/main" val="4088959698"/>
                    </a:ext>
                  </a:extLst>
                </a:gridCol>
                <a:gridCol w="2334697">
                  <a:extLst>
                    <a:ext uri="{9D8B030D-6E8A-4147-A177-3AD203B41FA5}">
                      <a16:colId xmlns:a16="http://schemas.microsoft.com/office/drawing/2014/main" val="3112367337"/>
                    </a:ext>
                  </a:extLst>
                </a:gridCol>
                <a:gridCol w="2334697">
                  <a:extLst>
                    <a:ext uri="{9D8B030D-6E8A-4147-A177-3AD203B41FA5}">
                      <a16:colId xmlns:a16="http://schemas.microsoft.com/office/drawing/2014/main" val="1706400316"/>
                    </a:ext>
                  </a:extLst>
                </a:gridCol>
              </a:tblGrid>
              <a:tr h="693060">
                <a:tc>
                  <a:txBody>
                    <a:bodyPr/>
                    <a:lstStyle/>
                    <a:p>
                      <a:r>
                        <a:rPr lang="en-US" b="1"/>
                        <a:t>Technology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900788"/>
                  </a:ext>
                </a:extLst>
              </a:tr>
              <a:tr h="693060">
                <a:tc>
                  <a:txBody>
                    <a:bodyPr/>
                    <a:lstStyle/>
                    <a:p>
                      <a:r>
                        <a:rPr lang="en-US"/>
                        <a:t>Julius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Real-time analysis, low memory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Usually used </a:t>
                      </a:r>
                      <a:r>
                        <a:rPr lang="en-AU" sz="1400" b="0" i="0" u="none" strike="noStrike" noProof="0">
                          <a:latin typeface="Arial"/>
                        </a:rPr>
                        <a:t>in </a:t>
                      </a:r>
                      <a:r>
                        <a:rPr lang="en-AU" sz="1400" b="0" i="0" u="none" strike="noStrike" noProof="0" err="1">
                          <a:latin typeface="Arial"/>
                        </a:rPr>
                        <a:t>linux</a:t>
                      </a:r>
                      <a:r>
                        <a:rPr lang="en-AU" sz="1400" b="0" i="0" u="none" strike="noStrike" noProof="0">
                          <a:latin typeface="Arial"/>
                        </a:rPr>
                        <a:t> distribution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910423"/>
                  </a:ext>
                </a:extLst>
              </a:tr>
              <a:tr h="705218">
                <a:tc>
                  <a:txBody>
                    <a:bodyPr/>
                    <a:lstStyle/>
                    <a:p>
                      <a:r>
                        <a:rPr lang="en-US"/>
                        <a:t>Kaldi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AU" sz="1400" b="0" i="0" u="none" strike="noStrike" noProof="0">
                          <a:latin typeface="Arial"/>
                        </a:rPr>
                        <a:t>Extendable and modular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Relatively low 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412419"/>
                  </a:ext>
                </a:extLst>
              </a:tr>
              <a:tr h="693060">
                <a:tc>
                  <a:txBody>
                    <a:bodyPr/>
                    <a:lstStyle/>
                    <a:p>
                      <a:r>
                        <a:rPr lang="en-AU" sz="1400" b="0" i="0" u="none" strike="noStrike" noProof="0">
                          <a:latin typeface="Arial"/>
                        </a:rPr>
                        <a:t>Google speech to text service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Robust, easy to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Relatively high subscription fee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72599"/>
                  </a:ext>
                </a:extLst>
              </a:tr>
              <a:tr h="6930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/>
                        <a:t>Amazon comprehend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AU" sz="1400" b="0" i="0" u="none" strike="noStrike" noProof="0">
                          <a:latin typeface="Arial"/>
                        </a:rPr>
                        <a:t>State-of-art natural language processing service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Arial"/>
                        </a:rPr>
                        <a:t>Relatively high subscription fee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996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59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89;p44">
            <a:extLst>
              <a:ext uri="{FF2B5EF4-FFF2-40B4-BE49-F238E27FC236}">
                <a16:creationId xmlns:a16="http://schemas.microsoft.com/office/drawing/2014/main" id="{66426606-30E0-40BC-A942-512781E17547}"/>
              </a:ext>
            </a:extLst>
          </p:cNvPr>
          <p:cNvSpPr txBox="1">
            <a:spLocks/>
          </p:cNvSpPr>
          <p:nvPr/>
        </p:nvSpPr>
        <p:spPr>
          <a:xfrm>
            <a:off x="-536214" y="316672"/>
            <a:ext cx="5105934" cy="48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800"/>
              <a:t>Project management aspect</a:t>
            </a:r>
          </a:p>
        </p:txBody>
      </p:sp>
      <p:pic>
        <p:nvPicPr>
          <p:cNvPr id="3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9F2F87E-4A03-465E-A590-4CE0B4084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60" y="872223"/>
            <a:ext cx="3418609" cy="3444512"/>
          </a:xfrm>
          <a:prstGeom prst="rect">
            <a:avLst/>
          </a:prstGeom>
        </p:spPr>
      </p:pic>
      <p:sp>
        <p:nvSpPr>
          <p:cNvPr id="6" name="Google Shape;389;p44">
            <a:extLst>
              <a:ext uri="{FF2B5EF4-FFF2-40B4-BE49-F238E27FC236}">
                <a16:creationId xmlns:a16="http://schemas.microsoft.com/office/drawing/2014/main" id="{3CBA9968-8C30-4597-9513-1227B7AB93A0}"/>
              </a:ext>
            </a:extLst>
          </p:cNvPr>
          <p:cNvSpPr txBox="1">
            <a:spLocks/>
          </p:cNvSpPr>
          <p:nvPr/>
        </p:nvSpPr>
        <p:spPr>
          <a:xfrm>
            <a:off x="4951485" y="1641512"/>
            <a:ext cx="2871889" cy="48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AU" sz="1800" b="0"/>
              <a:t> 1. Easily track the progress of the tasks </a:t>
            </a:r>
            <a:endParaRPr lang="en-US"/>
          </a:p>
          <a:p>
            <a:endParaRPr lang="en-AU" sz="1800" b="0"/>
          </a:p>
          <a:p>
            <a:endParaRPr lang="en-AU" sz="1800" b="0"/>
          </a:p>
          <a:p>
            <a:endParaRPr lang="en-AU" sz="1800" b="0"/>
          </a:p>
          <a:p>
            <a:r>
              <a:rPr lang="en-AU" sz="1800" b="0"/>
              <a:t>2. Remind us of meeting the deadlines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138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Teamwork</a:t>
            </a:r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solidFill>
                  <a:schemeClr val="accent2"/>
                </a:solidFill>
              </a:rPr>
              <a:t>By</a:t>
            </a:r>
            <a:r>
              <a:rPr lang="zh-CN" altLang="en-US">
                <a:solidFill>
                  <a:schemeClr val="accent2"/>
                </a:solidFill>
              </a:rPr>
              <a:t> </a:t>
            </a:r>
            <a:r>
              <a:rPr lang="en-US" altLang="zh-CN" err="1">
                <a:solidFill>
                  <a:schemeClr val="accent2"/>
                </a:solidFill>
              </a:rPr>
              <a:t>Jiaye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00666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98" name="Google Shape;198;p32"/>
          <p:cNvSpPr txBox="1">
            <a:spLocks noGrp="1"/>
          </p:cNvSpPr>
          <p:nvPr>
            <p:ph type="ctrTitle" idx="2"/>
          </p:nvPr>
        </p:nvSpPr>
        <p:spPr>
          <a:xfrm>
            <a:off x="1347975" y="1466218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 idx="3"/>
          </p:nvPr>
        </p:nvSpPr>
        <p:spPr>
          <a:xfrm>
            <a:off x="83001" y="1228006"/>
            <a:ext cx="1100744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01</a:t>
            </a:r>
            <a:endParaRPr sz="4000"/>
          </a:p>
        </p:txBody>
      </p:sp>
      <p:sp>
        <p:nvSpPr>
          <p:cNvPr id="205" name="Google Shape;205;p32"/>
          <p:cNvSpPr txBox="1">
            <a:spLocks noGrp="1"/>
          </p:cNvSpPr>
          <p:nvPr>
            <p:ph type="title" idx="8"/>
          </p:nvPr>
        </p:nvSpPr>
        <p:spPr>
          <a:xfrm>
            <a:off x="4176528" y="2015170"/>
            <a:ext cx="14934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06</a:t>
            </a:r>
            <a:endParaRPr lang="en-US" sz="4000"/>
          </a:p>
        </p:txBody>
      </p:sp>
      <p:sp>
        <p:nvSpPr>
          <p:cNvPr id="35" name="Google Shape;199;p32">
            <a:extLst>
              <a:ext uri="{FF2B5EF4-FFF2-40B4-BE49-F238E27FC236}">
                <a16:creationId xmlns:a16="http://schemas.microsoft.com/office/drawing/2014/main" id="{F1BFB6BF-5E50-C04A-B39D-1ABADFD4F1A6}"/>
              </a:ext>
            </a:extLst>
          </p:cNvPr>
          <p:cNvSpPr txBox="1">
            <a:spLocks/>
          </p:cNvSpPr>
          <p:nvPr/>
        </p:nvSpPr>
        <p:spPr>
          <a:xfrm>
            <a:off x="167971" y="1985421"/>
            <a:ext cx="1100744" cy="9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Montserrat"/>
              <a:buNone/>
              <a:defRPr sz="7000" b="1" i="0" u="none" strike="noStrike" cap="none">
                <a:solidFill>
                  <a:srgbClr val="4A8C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" sz="4000"/>
              <a:t>02</a:t>
            </a:r>
          </a:p>
        </p:txBody>
      </p:sp>
      <p:sp>
        <p:nvSpPr>
          <p:cNvPr id="36" name="Google Shape;199;p32">
            <a:extLst>
              <a:ext uri="{FF2B5EF4-FFF2-40B4-BE49-F238E27FC236}">
                <a16:creationId xmlns:a16="http://schemas.microsoft.com/office/drawing/2014/main" id="{FD7DBD6A-7E55-ED46-A24E-121FBC50C3B3}"/>
              </a:ext>
            </a:extLst>
          </p:cNvPr>
          <p:cNvSpPr txBox="1">
            <a:spLocks/>
          </p:cNvSpPr>
          <p:nvPr/>
        </p:nvSpPr>
        <p:spPr>
          <a:xfrm>
            <a:off x="167971" y="2811416"/>
            <a:ext cx="1100744" cy="9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Montserrat"/>
              <a:buNone/>
              <a:defRPr sz="7000" b="1" i="0" u="none" strike="noStrike" cap="none">
                <a:solidFill>
                  <a:srgbClr val="4A8C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" sz="4000"/>
              <a:t>03</a:t>
            </a:r>
          </a:p>
        </p:txBody>
      </p:sp>
      <p:sp>
        <p:nvSpPr>
          <p:cNvPr id="37" name="Google Shape;199;p32">
            <a:extLst>
              <a:ext uri="{FF2B5EF4-FFF2-40B4-BE49-F238E27FC236}">
                <a16:creationId xmlns:a16="http://schemas.microsoft.com/office/drawing/2014/main" id="{F9005990-B32D-4C4E-9C23-7ABE1469705B}"/>
              </a:ext>
            </a:extLst>
          </p:cNvPr>
          <p:cNvSpPr txBox="1">
            <a:spLocks/>
          </p:cNvSpPr>
          <p:nvPr/>
        </p:nvSpPr>
        <p:spPr>
          <a:xfrm>
            <a:off x="4571677" y="1227483"/>
            <a:ext cx="1100744" cy="9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Montserrat"/>
              <a:buNone/>
              <a:defRPr sz="7000" b="1" i="0" u="none" strike="noStrike" cap="none">
                <a:solidFill>
                  <a:srgbClr val="4A8C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" sz="4000"/>
              <a:t>05</a:t>
            </a:r>
          </a:p>
        </p:txBody>
      </p:sp>
      <p:sp>
        <p:nvSpPr>
          <p:cNvPr id="3" name="Google Shape;205;p32">
            <a:extLst>
              <a:ext uri="{FF2B5EF4-FFF2-40B4-BE49-F238E27FC236}">
                <a16:creationId xmlns:a16="http://schemas.microsoft.com/office/drawing/2014/main" id="{98A7C0E2-8612-448E-99FA-B651C1C3BA19}"/>
              </a:ext>
            </a:extLst>
          </p:cNvPr>
          <p:cNvSpPr txBox="1">
            <a:spLocks/>
          </p:cNvSpPr>
          <p:nvPr/>
        </p:nvSpPr>
        <p:spPr>
          <a:xfrm>
            <a:off x="4176528" y="2808118"/>
            <a:ext cx="1493400" cy="9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Montserrat"/>
              <a:buNone/>
              <a:defRPr sz="7000" b="1" i="0" u="none" strike="noStrike" cap="none">
                <a:solidFill>
                  <a:srgbClr val="4A8C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" sz="4000"/>
              <a:t>07</a:t>
            </a:r>
            <a:endParaRPr lang="en-US" sz="4000"/>
          </a:p>
        </p:txBody>
      </p:sp>
      <p:sp>
        <p:nvSpPr>
          <p:cNvPr id="10" name="Google Shape;198;p32">
            <a:extLst>
              <a:ext uri="{FF2B5EF4-FFF2-40B4-BE49-F238E27FC236}">
                <a16:creationId xmlns:a16="http://schemas.microsoft.com/office/drawing/2014/main" id="{FB175169-6B26-4D0F-A667-6F072AE4D667}"/>
              </a:ext>
            </a:extLst>
          </p:cNvPr>
          <p:cNvSpPr txBox="1">
            <a:spLocks/>
          </p:cNvSpPr>
          <p:nvPr/>
        </p:nvSpPr>
        <p:spPr>
          <a:xfrm>
            <a:off x="1347975" y="2220598"/>
            <a:ext cx="21504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en-US"/>
          </a:p>
        </p:txBody>
      </p:sp>
      <p:sp>
        <p:nvSpPr>
          <p:cNvPr id="12" name="Google Shape;198;p32">
            <a:extLst>
              <a:ext uri="{FF2B5EF4-FFF2-40B4-BE49-F238E27FC236}">
                <a16:creationId xmlns:a16="http://schemas.microsoft.com/office/drawing/2014/main" id="{858DBE47-BBA0-42FB-8605-A848ED022434}"/>
              </a:ext>
            </a:extLst>
          </p:cNvPr>
          <p:cNvSpPr txBox="1">
            <a:spLocks/>
          </p:cNvSpPr>
          <p:nvPr/>
        </p:nvSpPr>
        <p:spPr>
          <a:xfrm>
            <a:off x="5710771" y="1466911"/>
            <a:ext cx="2355277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Teamwork</a:t>
            </a:r>
          </a:p>
        </p:txBody>
      </p:sp>
      <p:sp>
        <p:nvSpPr>
          <p:cNvPr id="14" name="Google Shape;198;p32">
            <a:extLst>
              <a:ext uri="{FF2B5EF4-FFF2-40B4-BE49-F238E27FC236}">
                <a16:creationId xmlns:a16="http://schemas.microsoft.com/office/drawing/2014/main" id="{FFC1CE66-3410-43BD-AED1-9B7AECCA5FF7}"/>
              </a:ext>
            </a:extLst>
          </p:cNvPr>
          <p:cNvSpPr txBox="1">
            <a:spLocks/>
          </p:cNvSpPr>
          <p:nvPr/>
        </p:nvSpPr>
        <p:spPr>
          <a:xfrm>
            <a:off x="5731298" y="2222979"/>
            <a:ext cx="21504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Communication</a:t>
            </a:r>
          </a:p>
        </p:txBody>
      </p:sp>
      <p:sp>
        <p:nvSpPr>
          <p:cNvPr id="20" name="Google Shape;198;p32">
            <a:extLst>
              <a:ext uri="{FF2B5EF4-FFF2-40B4-BE49-F238E27FC236}">
                <a16:creationId xmlns:a16="http://schemas.microsoft.com/office/drawing/2014/main" id="{2EE0D07F-C23A-4E1B-BB8E-CFE872741599}"/>
              </a:ext>
            </a:extLst>
          </p:cNvPr>
          <p:cNvSpPr txBox="1">
            <a:spLocks/>
          </p:cNvSpPr>
          <p:nvPr/>
        </p:nvSpPr>
        <p:spPr>
          <a:xfrm>
            <a:off x="1347975" y="2221445"/>
            <a:ext cx="2415739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Project Output</a:t>
            </a:r>
          </a:p>
        </p:txBody>
      </p:sp>
      <p:sp>
        <p:nvSpPr>
          <p:cNvPr id="24" name="Google Shape;198;p32">
            <a:extLst>
              <a:ext uri="{FF2B5EF4-FFF2-40B4-BE49-F238E27FC236}">
                <a16:creationId xmlns:a16="http://schemas.microsoft.com/office/drawing/2014/main" id="{B5BC639B-6C3D-4F4F-86B0-5DE5BB021998}"/>
              </a:ext>
            </a:extLst>
          </p:cNvPr>
          <p:cNvSpPr txBox="1">
            <a:spLocks/>
          </p:cNvSpPr>
          <p:nvPr/>
        </p:nvSpPr>
        <p:spPr>
          <a:xfrm>
            <a:off x="1347975" y="3032551"/>
            <a:ext cx="28362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Demos</a:t>
            </a:r>
          </a:p>
        </p:txBody>
      </p:sp>
      <p:sp>
        <p:nvSpPr>
          <p:cNvPr id="17" name="Google Shape;198;p32">
            <a:extLst>
              <a:ext uri="{FF2B5EF4-FFF2-40B4-BE49-F238E27FC236}">
                <a16:creationId xmlns:a16="http://schemas.microsoft.com/office/drawing/2014/main" id="{128F6E02-EB47-4010-9A38-854C2856D32D}"/>
              </a:ext>
            </a:extLst>
          </p:cNvPr>
          <p:cNvSpPr txBox="1">
            <a:spLocks/>
          </p:cNvSpPr>
          <p:nvPr/>
        </p:nvSpPr>
        <p:spPr>
          <a:xfrm>
            <a:off x="5731298" y="3085620"/>
            <a:ext cx="21504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Reflection</a:t>
            </a:r>
          </a:p>
        </p:txBody>
      </p:sp>
      <p:sp>
        <p:nvSpPr>
          <p:cNvPr id="19" name="Google Shape;205;p32">
            <a:extLst>
              <a:ext uri="{FF2B5EF4-FFF2-40B4-BE49-F238E27FC236}">
                <a16:creationId xmlns:a16="http://schemas.microsoft.com/office/drawing/2014/main" id="{59967CC2-F130-49D9-BDB1-305F9D215548}"/>
              </a:ext>
            </a:extLst>
          </p:cNvPr>
          <p:cNvSpPr txBox="1">
            <a:spLocks/>
          </p:cNvSpPr>
          <p:nvPr/>
        </p:nvSpPr>
        <p:spPr>
          <a:xfrm>
            <a:off x="-212161" y="3659976"/>
            <a:ext cx="1493400" cy="9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Montserrat"/>
              <a:buNone/>
              <a:defRPr sz="7000" b="1" i="0" u="none" strike="noStrike" cap="none">
                <a:solidFill>
                  <a:srgbClr val="4A8C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" sz="4000"/>
              <a:t>04</a:t>
            </a:r>
            <a:endParaRPr lang="en-US" sz="4000"/>
          </a:p>
        </p:txBody>
      </p:sp>
      <p:sp>
        <p:nvSpPr>
          <p:cNvPr id="21" name="Google Shape;198;p32">
            <a:extLst>
              <a:ext uri="{FF2B5EF4-FFF2-40B4-BE49-F238E27FC236}">
                <a16:creationId xmlns:a16="http://schemas.microsoft.com/office/drawing/2014/main" id="{CE30E86E-A4D2-47A7-8385-6B8632AFD914}"/>
              </a:ext>
            </a:extLst>
          </p:cNvPr>
          <p:cNvSpPr txBox="1">
            <a:spLocks/>
          </p:cNvSpPr>
          <p:nvPr/>
        </p:nvSpPr>
        <p:spPr>
          <a:xfrm>
            <a:off x="1347975" y="3852060"/>
            <a:ext cx="28362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3040167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8"/>
          <p:cNvSpPr txBox="1">
            <a:spLocks noGrp="1"/>
          </p:cNvSpPr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Meetings</a:t>
            </a:r>
            <a:endParaRPr/>
          </a:p>
        </p:txBody>
      </p:sp>
      <p:sp>
        <p:nvSpPr>
          <p:cNvPr id="465" name="Google Shape;465;p48"/>
          <p:cNvSpPr/>
          <p:nvPr/>
        </p:nvSpPr>
        <p:spPr>
          <a:xfrm>
            <a:off x="7520700" y="20511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8"/>
          <p:cNvSpPr/>
          <p:nvPr/>
        </p:nvSpPr>
        <p:spPr>
          <a:xfrm>
            <a:off x="6304500" y="0"/>
            <a:ext cx="1216200" cy="205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794FDB-3F71-4AE1-B66B-9E77776C31A1}"/>
              </a:ext>
            </a:extLst>
          </p:cNvPr>
          <p:cNvSpPr txBox="1"/>
          <p:nvPr/>
        </p:nvSpPr>
        <p:spPr>
          <a:xfrm>
            <a:off x="713317" y="1658761"/>
            <a:ext cx="6080475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Team Meetings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Task progress and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All members expected</a:t>
            </a:r>
          </a:p>
          <a:p>
            <a:endParaRPr lang="en-US"/>
          </a:p>
          <a:p>
            <a:r>
              <a:rPr lang="en-US"/>
              <a:t>Client Meetings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Reporting and adjustments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Spokesperson required</a:t>
            </a:r>
          </a:p>
          <a:p>
            <a:endParaRPr lang="en-US"/>
          </a:p>
          <a:p>
            <a:r>
              <a:rPr lang="en-US"/>
              <a:t>Tutorial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Reporting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All members expected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48700EB2-7DF9-4151-B7BB-888071452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292" y="418130"/>
            <a:ext cx="1840490" cy="2599236"/>
          </a:xfrm>
          <a:prstGeom prst="rect">
            <a:avLst/>
          </a:prstGeom>
        </p:spPr>
      </p:pic>
      <p:pic>
        <p:nvPicPr>
          <p:cNvPr id="5" name="Picture 6" descr="Table&#10;&#10;Description automatically generated">
            <a:extLst>
              <a:ext uri="{FF2B5EF4-FFF2-40B4-BE49-F238E27FC236}">
                <a16:creationId xmlns:a16="http://schemas.microsoft.com/office/drawing/2014/main" id="{B85FEF3E-0C13-4738-A09A-3D6129D3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320" y="417743"/>
            <a:ext cx="1840490" cy="2600008"/>
          </a:xfrm>
          <a:prstGeom prst="rect">
            <a:avLst/>
          </a:prstGeom>
        </p:spPr>
      </p:pic>
      <p:pic>
        <p:nvPicPr>
          <p:cNvPr id="7" name="Picture 8" descr="Table&#10;&#10;Description automatically generated">
            <a:extLst>
              <a:ext uri="{FF2B5EF4-FFF2-40B4-BE49-F238E27FC236}">
                <a16:creationId xmlns:a16="http://schemas.microsoft.com/office/drawing/2014/main" id="{0CDDA6E4-637A-4773-BDFA-DDABB9794E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5696" y="2770783"/>
            <a:ext cx="1574224" cy="2264605"/>
          </a:xfrm>
          <a:prstGeom prst="rect">
            <a:avLst/>
          </a:prstGeom>
        </p:spPr>
      </p:pic>
      <p:pic>
        <p:nvPicPr>
          <p:cNvPr id="9" name="Picture 10" descr="Table&#10;&#10;Description automatically generated">
            <a:extLst>
              <a:ext uri="{FF2B5EF4-FFF2-40B4-BE49-F238E27FC236}">
                <a16:creationId xmlns:a16="http://schemas.microsoft.com/office/drawing/2014/main" id="{62868478-8663-41F3-9C13-1B711F6786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9792" y="3013801"/>
            <a:ext cx="1911929" cy="177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4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8"/>
          <p:cNvSpPr txBox="1">
            <a:spLocks noGrp="1"/>
          </p:cNvSpPr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Rules</a:t>
            </a:r>
            <a:endParaRPr/>
          </a:p>
        </p:txBody>
      </p:sp>
      <p:sp>
        <p:nvSpPr>
          <p:cNvPr id="465" name="Google Shape;465;p48"/>
          <p:cNvSpPr/>
          <p:nvPr/>
        </p:nvSpPr>
        <p:spPr>
          <a:xfrm>
            <a:off x="7520700" y="20511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8"/>
          <p:cNvSpPr/>
          <p:nvPr/>
        </p:nvSpPr>
        <p:spPr>
          <a:xfrm>
            <a:off x="6304500" y="0"/>
            <a:ext cx="1216200" cy="205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794FDB-3F71-4AE1-B66B-9E77776C31A1}"/>
              </a:ext>
            </a:extLst>
          </p:cNvPr>
          <p:cNvSpPr txBox="1"/>
          <p:nvPr/>
        </p:nvSpPr>
        <p:spPr>
          <a:xfrm>
            <a:off x="720090" y="1658761"/>
            <a:ext cx="6080475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/>
              <a:t>Attend scheduled meetings.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r>
              <a:rPr lang="en-US"/>
              <a:t>Actively contribute to the project.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r>
              <a:rPr lang="en-US"/>
              <a:t>Engage with other team members.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r>
              <a:rPr lang="en-US"/>
              <a:t>Work closely with the client to ensure requirements are met.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r>
              <a:rPr lang="en-US"/>
              <a:t>Treat each other with respect.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r>
              <a:rPr lang="en-US"/>
              <a:t>Rules on collaboration.</a:t>
            </a:r>
          </a:p>
        </p:txBody>
      </p:sp>
    </p:spTree>
    <p:extLst>
      <p:ext uri="{BB962C8B-B14F-4D97-AF65-F5344CB8AC3E}">
        <p14:creationId xmlns:p14="http://schemas.microsoft.com/office/powerpoint/2010/main" val="2194659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8"/>
          <p:cNvSpPr txBox="1">
            <a:spLocks noGrp="1"/>
          </p:cNvSpPr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Team Collaboration</a:t>
            </a:r>
            <a:endParaRPr/>
          </a:p>
        </p:txBody>
      </p:sp>
      <p:sp>
        <p:nvSpPr>
          <p:cNvPr id="465" name="Google Shape;465;p48"/>
          <p:cNvSpPr/>
          <p:nvPr/>
        </p:nvSpPr>
        <p:spPr>
          <a:xfrm>
            <a:off x="7520700" y="20511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8"/>
          <p:cNvSpPr/>
          <p:nvPr/>
        </p:nvSpPr>
        <p:spPr>
          <a:xfrm>
            <a:off x="6304500" y="0"/>
            <a:ext cx="1216200" cy="205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1105D9-70B4-F546-9DCF-0A6F0B92F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351" y="1360457"/>
            <a:ext cx="4248498" cy="24225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CFEFC1-53AB-A047-B8C5-90F72304F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723" y="2571750"/>
            <a:ext cx="2507453" cy="2422586"/>
          </a:xfrm>
          <a:prstGeom prst="rect">
            <a:avLst/>
          </a:prstGeom>
        </p:spPr>
      </p:pic>
      <p:pic>
        <p:nvPicPr>
          <p:cNvPr id="15" name="Picture 1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D07BD70-C418-E546-8C0C-C9440DAC3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156" y="1093489"/>
            <a:ext cx="3528971" cy="191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54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125829" y="2446858"/>
            <a:ext cx="526113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Communication</a:t>
            </a:r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3865698" y="3213894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AU">
                <a:solidFill>
                  <a:schemeClr val="accent2"/>
                </a:solidFill>
              </a:rPr>
              <a:t>By</a:t>
            </a:r>
            <a:r>
              <a:rPr lang="zh-CN" altLang="en-US">
                <a:solidFill>
                  <a:schemeClr val="accent2"/>
                </a:solidFill>
              </a:rPr>
              <a:t> </a:t>
            </a:r>
            <a:r>
              <a:rPr lang="en-US" altLang="zh-CN">
                <a:solidFill>
                  <a:schemeClr val="accent2"/>
                </a:solidFill>
              </a:rPr>
              <a:t>Xiaoxiang Kong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4048946" y="116707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78404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8"/>
          <p:cNvSpPr txBox="1">
            <a:spLocks noGrp="1"/>
          </p:cNvSpPr>
          <p:nvPr>
            <p:ph type="title"/>
          </p:nvPr>
        </p:nvSpPr>
        <p:spPr>
          <a:xfrm>
            <a:off x="720551" y="384048"/>
            <a:ext cx="7710174" cy="8657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Communicating approaches</a:t>
            </a:r>
            <a:br>
              <a:rPr lang="en"/>
            </a:br>
            <a:r>
              <a:rPr lang="en" sz="1400"/>
              <a:t>(within our team)</a:t>
            </a:r>
            <a:endParaRPr sz="1400"/>
          </a:p>
        </p:txBody>
      </p:sp>
      <p:sp>
        <p:nvSpPr>
          <p:cNvPr id="465" name="Google Shape;465;p48"/>
          <p:cNvSpPr/>
          <p:nvPr/>
        </p:nvSpPr>
        <p:spPr>
          <a:xfrm>
            <a:off x="7520700" y="20511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8"/>
          <p:cNvSpPr/>
          <p:nvPr/>
        </p:nvSpPr>
        <p:spPr>
          <a:xfrm>
            <a:off x="6304500" y="0"/>
            <a:ext cx="1216200" cy="205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794FDB-3F71-4AE1-B66B-9E77776C31A1}"/>
              </a:ext>
            </a:extLst>
          </p:cNvPr>
          <p:cNvSpPr txBox="1"/>
          <p:nvPr/>
        </p:nvSpPr>
        <p:spPr>
          <a:xfrm>
            <a:off x="547562" y="1680327"/>
            <a:ext cx="6080475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/>
              <a:t>.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r>
              <a:rPr lang="en-US"/>
              <a:t>  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r>
              <a:rPr lang="en-US"/>
              <a:t>  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4F6DFF6-87FC-4774-95C6-B8DBFA47C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793" y="1583577"/>
            <a:ext cx="495300" cy="466725"/>
          </a:xfrm>
          <a:prstGeom prst="rect">
            <a:avLst/>
          </a:prstGeom>
        </p:spPr>
      </p:pic>
      <p:pic>
        <p:nvPicPr>
          <p:cNvPr id="7" name="图片 9" descr="图形用户界面, 文本, 应用程序, 聊天或短信&#10;&#10;描述已自动生成">
            <a:extLst>
              <a:ext uri="{FF2B5EF4-FFF2-40B4-BE49-F238E27FC236}">
                <a16:creationId xmlns:a16="http://schemas.microsoft.com/office/drawing/2014/main" id="{B3F51830-A90A-472F-ABD4-BE56ABFBE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801" y="1220527"/>
            <a:ext cx="1052293" cy="1931764"/>
          </a:xfrm>
          <a:prstGeom prst="rect">
            <a:avLst/>
          </a:prstGeom>
        </p:spPr>
      </p:pic>
      <p:pic>
        <p:nvPicPr>
          <p:cNvPr id="8" name="图片 11" descr="图形用户界面, 文本, 应用程序&#10;&#10;描述已自动生成">
            <a:extLst>
              <a:ext uri="{FF2B5EF4-FFF2-40B4-BE49-F238E27FC236}">
                <a16:creationId xmlns:a16="http://schemas.microsoft.com/office/drawing/2014/main" id="{C4ECDF76-4172-4426-94C8-2F54220EA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8095" y="1220527"/>
            <a:ext cx="1108709" cy="1925475"/>
          </a:xfrm>
          <a:prstGeom prst="rect">
            <a:avLst/>
          </a:prstGeom>
        </p:spPr>
      </p:pic>
      <p:pic>
        <p:nvPicPr>
          <p:cNvPr id="9" name="图片 13" descr="图形用户界面, 文本, 应用程序&#10;&#10;描述已自动生成">
            <a:extLst>
              <a:ext uri="{FF2B5EF4-FFF2-40B4-BE49-F238E27FC236}">
                <a16:creationId xmlns:a16="http://schemas.microsoft.com/office/drawing/2014/main" id="{06797B44-FC56-4DAF-9C47-0E68A9E619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5802" y="3152291"/>
            <a:ext cx="1108710" cy="1931765"/>
          </a:xfrm>
          <a:prstGeom prst="rect">
            <a:avLst/>
          </a:prstGeom>
        </p:spPr>
      </p:pic>
      <p:pic>
        <p:nvPicPr>
          <p:cNvPr id="11" name="图片 15" descr="图形用户界面, 应用程序&#10;&#10;描述已自动生成">
            <a:extLst>
              <a:ext uri="{FF2B5EF4-FFF2-40B4-BE49-F238E27FC236}">
                <a16:creationId xmlns:a16="http://schemas.microsoft.com/office/drawing/2014/main" id="{DEFF28C0-B019-4D9E-BF3E-E9F11D79B2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8637" y="3096308"/>
            <a:ext cx="1058166" cy="1987748"/>
          </a:xfrm>
          <a:prstGeom prst="rect">
            <a:avLst/>
          </a:prstGeom>
        </p:spPr>
      </p:pic>
      <p:pic>
        <p:nvPicPr>
          <p:cNvPr id="13" name="图片 17" descr="图形用户界面, 文本, 应用程序, 聊天或短信&#10;&#10;描述已自动生成">
            <a:extLst>
              <a:ext uri="{FF2B5EF4-FFF2-40B4-BE49-F238E27FC236}">
                <a16:creationId xmlns:a16="http://schemas.microsoft.com/office/drawing/2014/main" id="{1953CACA-5DD0-4C5B-B25B-CBB0B645C5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1838" y="1220527"/>
            <a:ext cx="1058167" cy="2055996"/>
          </a:xfrm>
          <a:prstGeom prst="rect">
            <a:avLst/>
          </a:prstGeom>
        </p:spPr>
      </p:pic>
      <p:pic>
        <p:nvPicPr>
          <p:cNvPr id="15" name="图片 19" descr="图形用户界面, 文本, 应用程序&#10;&#10;描述已自动生成">
            <a:extLst>
              <a:ext uri="{FF2B5EF4-FFF2-40B4-BE49-F238E27FC236}">
                <a16:creationId xmlns:a16="http://schemas.microsoft.com/office/drawing/2014/main" id="{F61F9CE1-1FA0-4056-8754-9EF5FE5FB4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7296" y="3287306"/>
            <a:ext cx="1045684" cy="1801734"/>
          </a:xfrm>
          <a:prstGeom prst="rect">
            <a:avLst/>
          </a:prstGeom>
        </p:spPr>
      </p:pic>
      <p:pic>
        <p:nvPicPr>
          <p:cNvPr id="17" name="图片 21" descr="图形用户界面, 文本, 应用程序, 聊天或短信, Teams&#10;&#10;描述已自动生成">
            <a:extLst>
              <a:ext uri="{FF2B5EF4-FFF2-40B4-BE49-F238E27FC236}">
                <a16:creationId xmlns:a16="http://schemas.microsoft.com/office/drawing/2014/main" id="{318BEC5B-589B-4EDB-AE12-82CF4E7892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43763" y="1225020"/>
            <a:ext cx="1218515" cy="386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29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8"/>
          <p:cNvSpPr txBox="1">
            <a:spLocks noGrp="1"/>
          </p:cNvSpPr>
          <p:nvPr>
            <p:ph type="title"/>
          </p:nvPr>
        </p:nvSpPr>
        <p:spPr>
          <a:xfrm>
            <a:off x="720551" y="384048"/>
            <a:ext cx="7710174" cy="8657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Communicating approaches</a:t>
            </a:r>
            <a:br>
              <a:rPr lang="en"/>
            </a:br>
            <a:r>
              <a:rPr lang="en" sz="1400"/>
              <a:t>(within our team)</a:t>
            </a:r>
            <a:endParaRPr sz="1400"/>
          </a:p>
        </p:txBody>
      </p:sp>
      <p:sp>
        <p:nvSpPr>
          <p:cNvPr id="465" name="Google Shape;465;p48"/>
          <p:cNvSpPr/>
          <p:nvPr/>
        </p:nvSpPr>
        <p:spPr>
          <a:xfrm>
            <a:off x="7520700" y="20511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8"/>
          <p:cNvSpPr/>
          <p:nvPr/>
        </p:nvSpPr>
        <p:spPr>
          <a:xfrm>
            <a:off x="6304500" y="0"/>
            <a:ext cx="1216200" cy="205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794FDB-3F71-4AE1-B66B-9E77776C31A1}"/>
              </a:ext>
            </a:extLst>
          </p:cNvPr>
          <p:cNvSpPr txBox="1"/>
          <p:nvPr/>
        </p:nvSpPr>
        <p:spPr>
          <a:xfrm>
            <a:off x="547562" y="1680327"/>
            <a:ext cx="6080475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r>
              <a:rPr lang="en-US"/>
              <a:t>2.    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r>
              <a:rPr lang="en-US"/>
              <a:t>    </a:t>
            </a:r>
          </a:p>
        </p:txBody>
      </p:sp>
      <p:pic>
        <p:nvPicPr>
          <p:cNvPr id="8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5DB6973-E57D-4584-BBF7-AD434812A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152" y="2189651"/>
            <a:ext cx="542925" cy="676275"/>
          </a:xfrm>
          <a:prstGeom prst="rect">
            <a:avLst/>
          </a:prstGeom>
        </p:spPr>
      </p:pic>
      <p:pic>
        <p:nvPicPr>
          <p:cNvPr id="9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F0B1734A-E75B-435F-B311-001212B57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496" y="1207009"/>
            <a:ext cx="7175987" cy="368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352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8"/>
          <p:cNvSpPr txBox="1">
            <a:spLocks noGrp="1"/>
          </p:cNvSpPr>
          <p:nvPr>
            <p:ph type="title"/>
          </p:nvPr>
        </p:nvSpPr>
        <p:spPr>
          <a:xfrm>
            <a:off x="720551" y="384048"/>
            <a:ext cx="7710174" cy="8657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Communicating approaches</a:t>
            </a:r>
            <a:br>
              <a:rPr lang="en"/>
            </a:br>
            <a:r>
              <a:rPr lang="en" sz="1400"/>
              <a:t>(within our team)</a:t>
            </a:r>
            <a:endParaRPr sz="1400"/>
          </a:p>
        </p:txBody>
      </p:sp>
      <p:sp>
        <p:nvSpPr>
          <p:cNvPr id="465" name="Google Shape;465;p48"/>
          <p:cNvSpPr/>
          <p:nvPr/>
        </p:nvSpPr>
        <p:spPr>
          <a:xfrm>
            <a:off x="7520700" y="20511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8"/>
          <p:cNvSpPr/>
          <p:nvPr/>
        </p:nvSpPr>
        <p:spPr>
          <a:xfrm>
            <a:off x="6304500" y="0"/>
            <a:ext cx="1216200" cy="205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794FDB-3F71-4AE1-B66B-9E77776C31A1}"/>
              </a:ext>
            </a:extLst>
          </p:cNvPr>
          <p:cNvSpPr txBox="1"/>
          <p:nvPr/>
        </p:nvSpPr>
        <p:spPr>
          <a:xfrm>
            <a:off x="547562" y="1680327"/>
            <a:ext cx="6080475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r>
              <a:rPr lang="en-US"/>
              <a:t>3.    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C8F71CE0-E80B-4D51-8B9E-FC6065DCD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561" y="2920401"/>
            <a:ext cx="1000125" cy="381000"/>
          </a:xfrm>
          <a:prstGeom prst="rect">
            <a:avLst/>
          </a:prstGeom>
        </p:spPr>
      </p:pic>
      <p:pic>
        <p:nvPicPr>
          <p:cNvPr id="4" name="Picture 9" descr="Table&#10;&#10;Description automatically generated">
            <a:extLst>
              <a:ext uri="{FF2B5EF4-FFF2-40B4-BE49-F238E27FC236}">
                <a16:creationId xmlns:a16="http://schemas.microsoft.com/office/drawing/2014/main" id="{B8D9020B-2E81-460C-8538-39186B1A7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0861" y="1190771"/>
            <a:ext cx="7197969" cy="346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07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8"/>
          <p:cNvSpPr txBox="1">
            <a:spLocks noGrp="1"/>
          </p:cNvSpPr>
          <p:nvPr>
            <p:ph type="title"/>
          </p:nvPr>
        </p:nvSpPr>
        <p:spPr>
          <a:xfrm>
            <a:off x="720551" y="384048"/>
            <a:ext cx="7710174" cy="8657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Communicating approaches</a:t>
            </a:r>
            <a:br>
              <a:rPr lang="en"/>
            </a:br>
            <a:r>
              <a:rPr lang="en" sz="1400"/>
              <a:t>(with our client)</a:t>
            </a:r>
            <a:endParaRPr sz="1400"/>
          </a:p>
        </p:txBody>
      </p:sp>
      <p:sp>
        <p:nvSpPr>
          <p:cNvPr id="465" name="Google Shape;465;p48"/>
          <p:cNvSpPr/>
          <p:nvPr/>
        </p:nvSpPr>
        <p:spPr>
          <a:xfrm>
            <a:off x="7520700" y="20511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8"/>
          <p:cNvSpPr/>
          <p:nvPr/>
        </p:nvSpPr>
        <p:spPr>
          <a:xfrm>
            <a:off x="6304500" y="0"/>
            <a:ext cx="1216200" cy="205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794FDB-3F71-4AE1-B66B-9E77776C31A1}"/>
              </a:ext>
            </a:extLst>
          </p:cNvPr>
          <p:cNvSpPr txBox="1"/>
          <p:nvPr/>
        </p:nvSpPr>
        <p:spPr>
          <a:xfrm>
            <a:off x="547562" y="1680327"/>
            <a:ext cx="6080475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r>
              <a:rPr lang="en-US"/>
              <a:t>    </a:t>
            </a: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82F4FC9F-7B4A-42A7-AECD-D68E6D587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66" y="1194509"/>
            <a:ext cx="1651941" cy="3607999"/>
          </a:xfrm>
          <a:prstGeom prst="rect">
            <a:avLst/>
          </a:prstGeom>
        </p:spPr>
      </p:pic>
      <p:pic>
        <p:nvPicPr>
          <p:cNvPr id="5" name="Picture 5" descr="Text, letter&#10;&#10;Description automatically generated">
            <a:extLst>
              <a:ext uri="{FF2B5EF4-FFF2-40B4-BE49-F238E27FC236}">
                <a16:creationId xmlns:a16="http://schemas.microsoft.com/office/drawing/2014/main" id="{9B62A51A-6F66-44BC-8BD4-22206AC7B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679" y="1191609"/>
            <a:ext cx="2743200" cy="3009399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87999B9-DD17-4D4C-9642-61B9EA0B02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9697" y="1192031"/>
            <a:ext cx="2743200" cy="2335306"/>
          </a:xfrm>
          <a:prstGeom prst="rect">
            <a:avLst/>
          </a:prstGeom>
        </p:spPr>
      </p:pic>
      <p:pic>
        <p:nvPicPr>
          <p:cNvPr id="9" name="Picture 7" descr="Text&#10;&#10;Description automatically generated">
            <a:extLst>
              <a:ext uri="{FF2B5EF4-FFF2-40B4-BE49-F238E27FC236}">
                <a16:creationId xmlns:a16="http://schemas.microsoft.com/office/drawing/2014/main" id="{7BAF7DAE-6506-46EE-8D39-371B51A79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5735" y="3492145"/>
            <a:ext cx="2743200" cy="98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191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Reflection</a:t>
            </a:r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3968275" y="3336517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AU">
                <a:solidFill>
                  <a:schemeClr val="accent2"/>
                </a:solidFill>
              </a:rPr>
              <a:t>By Yuchen Wang</a:t>
            </a: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pic>
        <p:nvPicPr>
          <p:cNvPr id="2" name="Picture 2" descr="Chart, table&#10;&#10;Description automatically generated">
            <a:extLst>
              <a:ext uri="{FF2B5EF4-FFF2-40B4-BE49-F238E27FC236}">
                <a16:creationId xmlns:a16="http://schemas.microsoft.com/office/drawing/2014/main" id="{944B7ADC-64D1-46F7-8146-DBEDEEF6A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99" y="28011"/>
            <a:ext cx="2613314" cy="226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758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89;p44">
            <a:extLst>
              <a:ext uri="{FF2B5EF4-FFF2-40B4-BE49-F238E27FC236}">
                <a16:creationId xmlns:a16="http://schemas.microsoft.com/office/drawing/2014/main" id="{66426606-30E0-40BC-A942-512781E17547}"/>
              </a:ext>
            </a:extLst>
          </p:cNvPr>
          <p:cNvSpPr txBox="1">
            <a:spLocks/>
          </p:cNvSpPr>
          <p:nvPr/>
        </p:nvSpPr>
        <p:spPr>
          <a:xfrm>
            <a:off x="-1284531" y="206269"/>
            <a:ext cx="5105934" cy="48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800"/>
              <a:t>Reflection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D6DEA8F2-87E0-48E5-83B7-B7FD5B6F3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764" y="1290293"/>
            <a:ext cx="2682167" cy="22133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B43C7F-640D-4D93-B932-FD80DEDC85F1}"/>
              </a:ext>
            </a:extLst>
          </p:cNvPr>
          <p:cNvSpPr txBox="1"/>
          <p:nvPr/>
        </p:nvSpPr>
        <p:spPr>
          <a:xfrm>
            <a:off x="5812376" y="83810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Reflection-Audit 1</a:t>
            </a:r>
          </a:p>
        </p:txBody>
      </p:sp>
      <p:sp>
        <p:nvSpPr>
          <p:cNvPr id="8" name="Google Shape;390;p44">
            <a:extLst>
              <a:ext uri="{FF2B5EF4-FFF2-40B4-BE49-F238E27FC236}">
                <a16:creationId xmlns:a16="http://schemas.microsoft.com/office/drawing/2014/main" id="{45906D1B-3EA6-4149-9619-BE10B3F3AF4A}"/>
              </a:ext>
            </a:extLst>
          </p:cNvPr>
          <p:cNvSpPr/>
          <p:nvPr/>
        </p:nvSpPr>
        <p:spPr>
          <a:xfrm>
            <a:off x="1976617" y="2112818"/>
            <a:ext cx="1217617" cy="5592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>
                <a:solidFill>
                  <a:schemeClr val="bg1">
                    <a:lumMod val="95000"/>
                  </a:schemeClr>
                </a:solidFill>
              </a:rPr>
              <a:t>Feedbacks</a:t>
            </a:r>
          </a:p>
        </p:txBody>
      </p:sp>
      <p:cxnSp>
        <p:nvCxnSpPr>
          <p:cNvPr id="9" name="Google Shape;405;p44">
            <a:extLst>
              <a:ext uri="{FF2B5EF4-FFF2-40B4-BE49-F238E27FC236}">
                <a16:creationId xmlns:a16="http://schemas.microsoft.com/office/drawing/2014/main" id="{3E6AC46C-B4FE-4514-9205-A59550EEDBBF}"/>
              </a:ext>
            </a:extLst>
          </p:cNvPr>
          <p:cNvCxnSpPr/>
          <p:nvPr/>
        </p:nvCxnSpPr>
        <p:spPr>
          <a:xfrm flipH="1">
            <a:off x="1474864" y="2657011"/>
            <a:ext cx="488719" cy="319054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391;p44">
            <a:extLst>
              <a:ext uri="{FF2B5EF4-FFF2-40B4-BE49-F238E27FC236}">
                <a16:creationId xmlns:a16="http://schemas.microsoft.com/office/drawing/2014/main" id="{3A76B9C4-39AB-4A35-B3AF-9BBBA77DC920}"/>
              </a:ext>
            </a:extLst>
          </p:cNvPr>
          <p:cNvSpPr/>
          <p:nvPr/>
        </p:nvSpPr>
        <p:spPr>
          <a:xfrm>
            <a:off x="752105" y="2972750"/>
            <a:ext cx="1228713" cy="42608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>
                <a:solidFill>
                  <a:schemeClr val="bg2">
                    <a:lumMod val="50000"/>
                  </a:schemeClr>
                </a:solidFill>
              </a:rPr>
              <a:t>Decision making</a:t>
            </a:r>
          </a:p>
        </p:txBody>
      </p:sp>
      <p:cxnSp>
        <p:nvCxnSpPr>
          <p:cNvPr id="13" name="Google Shape;405;p44">
            <a:extLst>
              <a:ext uri="{FF2B5EF4-FFF2-40B4-BE49-F238E27FC236}">
                <a16:creationId xmlns:a16="http://schemas.microsoft.com/office/drawing/2014/main" id="{B9C189DC-359C-4328-812E-DC688515A333}"/>
              </a:ext>
            </a:extLst>
          </p:cNvPr>
          <p:cNvCxnSpPr/>
          <p:nvPr/>
        </p:nvCxnSpPr>
        <p:spPr>
          <a:xfrm>
            <a:off x="1430924" y="1686016"/>
            <a:ext cx="643182" cy="41892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391;p44">
            <a:extLst>
              <a:ext uri="{FF2B5EF4-FFF2-40B4-BE49-F238E27FC236}">
                <a16:creationId xmlns:a16="http://schemas.microsoft.com/office/drawing/2014/main" id="{CB2ED03E-A331-406E-A49B-A814E97EC913}"/>
              </a:ext>
            </a:extLst>
          </p:cNvPr>
          <p:cNvSpPr/>
          <p:nvPr/>
        </p:nvSpPr>
        <p:spPr>
          <a:xfrm>
            <a:off x="829785" y="1285993"/>
            <a:ext cx="1228713" cy="42608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bg2">
                    <a:lumMod val="50000"/>
                  </a:schemeClr>
                </a:solidFill>
              </a:rPr>
              <a:t>Teamwork</a:t>
            </a:r>
          </a:p>
        </p:txBody>
      </p:sp>
      <p:cxnSp>
        <p:nvCxnSpPr>
          <p:cNvPr id="31" name="Google Shape;405;p44">
            <a:extLst>
              <a:ext uri="{FF2B5EF4-FFF2-40B4-BE49-F238E27FC236}">
                <a16:creationId xmlns:a16="http://schemas.microsoft.com/office/drawing/2014/main" id="{85F9C746-AE71-47A3-894B-47E8D40CF019}"/>
              </a:ext>
            </a:extLst>
          </p:cNvPr>
          <p:cNvCxnSpPr>
            <a:cxnSpLocks/>
          </p:cNvCxnSpPr>
          <p:nvPr/>
        </p:nvCxnSpPr>
        <p:spPr>
          <a:xfrm flipH="1">
            <a:off x="3161621" y="1747051"/>
            <a:ext cx="660724" cy="39673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391;p44">
            <a:extLst>
              <a:ext uri="{FF2B5EF4-FFF2-40B4-BE49-F238E27FC236}">
                <a16:creationId xmlns:a16="http://schemas.microsoft.com/office/drawing/2014/main" id="{A6220E5E-13B0-426A-B592-CE64A70D3E8E}"/>
              </a:ext>
            </a:extLst>
          </p:cNvPr>
          <p:cNvSpPr/>
          <p:nvPr/>
        </p:nvSpPr>
        <p:spPr>
          <a:xfrm>
            <a:off x="3210109" y="1285992"/>
            <a:ext cx="1228713" cy="42608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>
                <a:solidFill>
                  <a:schemeClr val="bg2">
                    <a:lumMod val="50000"/>
                  </a:schemeClr>
                </a:solidFill>
              </a:rPr>
              <a:t>Output</a:t>
            </a:r>
          </a:p>
        </p:txBody>
      </p:sp>
      <p:cxnSp>
        <p:nvCxnSpPr>
          <p:cNvPr id="35" name="Google Shape;405;p44">
            <a:extLst>
              <a:ext uri="{FF2B5EF4-FFF2-40B4-BE49-F238E27FC236}">
                <a16:creationId xmlns:a16="http://schemas.microsoft.com/office/drawing/2014/main" id="{FAFA519A-B2B5-4C98-9BE1-9F160E983D14}"/>
              </a:ext>
            </a:extLst>
          </p:cNvPr>
          <p:cNvCxnSpPr>
            <a:cxnSpLocks/>
          </p:cNvCxnSpPr>
          <p:nvPr/>
        </p:nvCxnSpPr>
        <p:spPr>
          <a:xfrm>
            <a:off x="3167618" y="2657011"/>
            <a:ext cx="565501" cy="35234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391;p44">
            <a:extLst>
              <a:ext uri="{FF2B5EF4-FFF2-40B4-BE49-F238E27FC236}">
                <a16:creationId xmlns:a16="http://schemas.microsoft.com/office/drawing/2014/main" id="{2DB7A30C-63D9-4C26-AB13-4F97B9BFA1E4}"/>
              </a:ext>
            </a:extLst>
          </p:cNvPr>
          <p:cNvSpPr/>
          <p:nvPr/>
        </p:nvSpPr>
        <p:spPr>
          <a:xfrm>
            <a:off x="3892579" y="2179308"/>
            <a:ext cx="1228713" cy="42608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>
                <a:solidFill>
                  <a:schemeClr val="bg2">
                    <a:lumMod val="50000"/>
                  </a:schemeClr>
                </a:solidFill>
              </a:rPr>
              <a:t>Reflection</a:t>
            </a:r>
          </a:p>
        </p:txBody>
      </p:sp>
      <p:cxnSp>
        <p:nvCxnSpPr>
          <p:cNvPr id="38" name="Google Shape;405;p44">
            <a:extLst>
              <a:ext uri="{FF2B5EF4-FFF2-40B4-BE49-F238E27FC236}">
                <a16:creationId xmlns:a16="http://schemas.microsoft.com/office/drawing/2014/main" id="{D2F94D3F-13A0-449F-9C86-1D0A41B65B20}"/>
              </a:ext>
            </a:extLst>
          </p:cNvPr>
          <p:cNvCxnSpPr>
            <a:cxnSpLocks/>
          </p:cNvCxnSpPr>
          <p:nvPr/>
        </p:nvCxnSpPr>
        <p:spPr>
          <a:xfrm>
            <a:off x="3200909" y="2390681"/>
            <a:ext cx="704214" cy="279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91;p44">
            <a:extLst>
              <a:ext uri="{FF2B5EF4-FFF2-40B4-BE49-F238E27FC236}">
                <a16:creationId xmlns:a16="http://schemas.microsoft.com/office/drawing/2014/main" id="{1EB072EF-8504-4A6B-B505-89BBB75320B1}"/>
              </a:ext>
            </a:extLst>
          </p:cNvPr>
          <p:cNvSpPr/>
          <p:nvPr/>
        </p:nvSpPr>
        <p:spPr>
          <a:xfrm>
            <a:off x="3204560" y="3017137"/>
            <a:ext cx="1528334" cy="37060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>
                <a:solidFill>
                  <a:schemeClr val="bg2">
                    <a:lumMod val="50000"/>
                  </a:schemeClr>
                </a:solidFill>
              </a:rPr>
              <a:t>Communication</a:t>
            </a:r>
          </a:p>
        </p:txBody>
      </p:sp>
    </p:spTree>
    <p:extLst>
      <p:ext uri="{BB962C8B-B14F-4D97-AF65-F5344CB8AC3E}">
        <p14:creationId xmlns:p14="http://schemas.microsoft.com/office/powerpoint/2010/main" val="3411934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Introduction</a:t>
            </a:r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4029507" y="3283500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AU">
                <a:solidFill>
                  <a:schemeClr val="accent2"/>
                </a:solidFill>
              </a:rPr>
              <a:t>By Yixian </a:t>
            </a:r>
            <a:r>
              <a:rPr lang="en-AU" err="1">
                <a:solidFill>
                  <a:schemeClr val="accent2"/>
                </a:solidFill>
              </a:rPr>
              <a:t>Qiu</a:t>
            </a:r>
            <a:r>
              <a:rPr lang="en-AU">
                <a:solidFill>
                  <a:schemeClr val="accent2"/>
                </a:solidFill>
              </a:rPr>
              <a:t> </a:t>
            </a: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524689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89;p44">
            <a:extLst>
              <a:ext uri="{FF2B5EF4-FFF2-40B4-BE49-F238E27FC236}">
                <a16:creationId xmlns:a16="http://schemas.microsoft.com/office/drawing/2014/main" id="{66426606-30E0-40BC-A942-512781E17547}"/>
              </a:ext>
            </a:extLst>
          </p:cNvPr>
          <p:cNvSpPr txBox="1">
            <a:spLocks/>
          </p:cNvSpPr>
          <p:nvPr/>
        </p:nvSpPr>
        <p:spPr>
          <a:xfrm>
            <a:off x="-1284531" y="206269"/>
            <a:ext cx="5105934" cy="48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800"/>
              <a:t>Reflection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43C7F-640D-4D93-B932-FD80DEDC85F1}"/>
              </a:ext>
            </a:extLst>
          </p:cNvPr>
          <p:cNvSpPr txBox="1"/>
          <p:nvPr/>
        </p:nvSpPr>
        <p:spPr>
          <a:xfrm>
            <a:off x="635585" y="910239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Task management  tool: Jira</a:t>
            </a:r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6CB76FA-DBAB-4939-AAFB-2A5F54D1D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73" y="1224137"/>
            <a:ext cx="4707385" cy="258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2750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89;p44">
            <a:extLst>
              <a:ext uri="{FF2B5EF4-FFF2-40B4-BE49-F238E27FC236}">
                <a16:creationId xmlns:a16="http://schemas.microsoft.com/office/drawing/2014/main" id="{66426606-30E0-40BC-A942-512781E17547}"/>
              </a:ext>
            </a:extLst>
          </p:cNvPr>
          <p:cNvSpPr txBox="1">
            <a:spLocks/>
          </p:cNvSpPr>
          <p:nvPr/>
        </p:nvSpPr>
        <p:spPr>
          <a:xfrm>
            <a:off x="-1284531" y="206269"/>
            <a:ext cx="5105934" cy="48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800"/>
              <a:t>Reflection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43C7F-640D-4D93-B932-FD80DEDC85F1}"/>
              </a:ext>
            </a:extLst>
          </p:cNvPr>
          <p:cNvSpPr txBox="1"/>
          <p:nvPr/>
        </p:nvSpPr>
        <p:spPr>
          <a:xfrm>
            <a:off x="635585" y="910239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Risk management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4CEF8B1A-0783-4573-9EF5-599A2F66E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73" y="1284427"/>
            <a:ext cx="4047107" cy="2746652"/>
          </a:xfrm>
          <a:prstGeom prst="rect">
            <a:avLst/>
          </a:prstGeom>
        </p:spPr>
      </p:pic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0C97FDAD-3A2B-4FF7-AAC3-85EC58698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187" y="1284419"/>
            <a:ext cx="4307890" cy="210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59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89;p44">
            <a:extLst>
              <a:ext uri="{FF2B5EF4-FFF2-40B4-BE49-F238E27FC236}">
                <a16:creationId xmlns:a16="http://schemas.microsoft.com/office/drawing/2014/main" id="{66426606-30E0-40BC-A942-512781E17547}"/>
              </a:ext>
            </a:extLst>
          </p:cNvPr>
          <p:cNvSpPr txBox="1">
            <a:spLocks/>
          </p:cNvSpPr>
          <p:nvPr/>
        </p:nvSpPr>
        <p:spPr>
          <a:xfrm>
            <a:off x="-1284531" y="206269"/>
            <a:ext cx="5105934" cy="48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800"/>
              <a:t>Reflection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43C7F-640D-4D93-B932-FD80DEDC85F1}"/>
              </a:ext>
            </a:extLst>
          </p:cNvPr>
          <p:cNvSpPr txBox="1"/>
          <p:nvPr/>
        </p:nvSpPr>
        <p:spPr>
          <a:xfrm>
            <a:off x="635585" y="910239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3D0407B9-3AD4-462A-9A09-60CC6FF6C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883261"/>
            <a:ext cx="2743200" cy="1376979"/>
          </a:xfrm>
          <a:prstGeom prst="rect">
            <a:avLst/>
          </a:prstGeom>
        </p:spPr>
      </p:pic>
      <p:pic>
        <p:nvPicPr>
          <p:cNvPr id="6" name="Picture 7" descr="Table&#10;&#10;Description automatically generated">
            <a:extLst>
              <a:ext uri="{FF2B5EF4-FFF2-40B4-BE49-F238E27FC236}">
                <a16:creationId xmlns:a16="http://schemas.microsoft.com/office/drawing/2014/main" id="{14554BB1-4145-47FE-9213-C3F9707DC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73" y="912266"/>
            <a:ext cx="5500825" cy="276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805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7"/>
          <p:cNvSpPr txBox="1">
            <a:spLocks noGrp="1"/>
          </p:cNvSpPr>
          <p:nvPr>
            <p:ph type="title"/>
          </p:nvPr>
        </p:nvSpPr>
        <p:spPr>
          <a:xfrm>
            <a:off x="713225" y="1170000"/>
            <a:ext cx="5533200" cy="28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Thanks for Listening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59446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示&#10;&#10;描述已自动生成">
            <a:extLst>
              <a:ext uri="{FF2B5EF4-FFF2-40B4-BE49-F238E27FC236}">
                <a16:creationId xmlns:a16="http://schemas.microsoft.com/office/drawing/2014/main" id="{49ED1655-A2F1-4D46-AB44-2B54411E9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905" y="1277349"/>
            <a:ext cx="3992970" cy="1956669"/>
          </a:xfrm>
          <a:prstGeom prst="rect">
            <a:avLst/>
          </a:prstGeom>
        </p:spPr>
      </p:pic>
      <p:sp>
        <p:nvSpPr>
          <p:cNvPr id="11" name="Google Shape;389;p44">
            <a:extLst>
              <a:ext uri="{FF2B5EF4-FFF2-40B4-BE49-F238E27FC236}">
                <a16:creationId xmlns:a16="http://schemas.microsoft.com/office/drawing/2014/main" id="{EAB67035-1CF8-4451-8D2C-E173A63A058B}"/>
              </a:ext>
            </a:extLst>
          </p:cNvPr>
          <p:cNvSpPr txBox="1">
            <a:spLocks/>
          </p:cNvSpPr>
          <p:nvPr/>
        </p:nvSpPr>
        <p:spPr>
          <a:xfrm>
            <a:off x="413309" y="487922"/>
            <a:ext cx="5105934" cy="48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altLang="zh-CN"/>
              <a:t>Main</a:t>
            </a:r>
            <a:r>
              <a:rPr lang="zh-CN" altLang="en-US"/>
              <a:t> </a:t>
            </a:r>
            <a:r>
              <a:rPr lang="en-AU" altLang="zh-CN"/>
              <a:t>Tasks</a:t>
            </a:r>
            <a:endParaRPr 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9C5D685-CF02-438A-8956-106206C717E6}"/>
              </a:ext>
            </a:extLst>
          </p:cNvPr>
          <p:cNvSpPr txBox="1"/>
          <p:nvPr/>
        </p:nvSpPr>
        <p:spPr>
          <a:xfrm>
            <a:off x="413309" y="3733064"/>
            <a:ext cx="4582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/>
              <a:t>extract information from videos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00042CC-972D-4DD7-9003-3D73C6AC08BC}"/>
              </a:ext>
            </a:extLst>
          </p:cNvPr>
          <p:cNvSpPr txBox="1"/>
          <p:nvPr/>
        </p:nvSpPr>
        <p:spPr>
          <a:xfrm>
            <a:off x="413309" y="4013947"/>
            <a:ext cx="4582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</a:lstStyle>
          <a:p>
            <a:r>
              <a:rPr lang="en-AU"/>
              <a:t>put this information into a database</a:t>
            </a:r>
          </a:p>
        </p:txBody>
      </p:sp>
    </p:spTree>
    <p:extLst>
      <p:ext uri="{BB962C8B-B14F-4D97-AF65-F5344CB8AC3E}">
        <p14:creationId xmlns:p14="http://schemas.microsoft.com/office/powerpoint/2010/main" val="3416213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371353" y="2227050"/>
            <a:ext cx="5059572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/>
              <a:t>Project Output</a:t>
            </a:r>
            <a:endParaRPr lang="en-US"/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AU">
                <a:solidFill>
                  <a:schemeClr val="accent2"/>
                </a:solidFill>
              </a:rPr>
              <a:t>By Tao Qu</a:t>
            </a: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3289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图片包含 文本&#10;&#10;描述已自动生成">
            <a:extLst>
              <a:ext uri="{FF2B5EF4-FFF2-40B4-BE49-F238E27FC236}">
                <a16:creationId xmlns:a16="http://schemas.microsoft.com/office/drawing/2014/main" id="{532E957A-B6BB-4A5B-B376-D13BE007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020" y="909195"/>
            <a:ext cx="4717804" cy="3850257"/>
          </a:xfrm>
          <a:prstGeom prst="rect">
            <a:avLst/>
          </a:prstGeom>
        </p:spPr>
      </p:pic>
      <p:sp>
        <p:nvSpPr>
          <p:cNvPr id="5" name="Google Shape;460;p48">
            <a:extLst>
              <a:ext uri="{FF2B5EF4-FFF2-40B4-BE49-F238E27FC236}">
                <a16:creationId xmlns:a16="http://schemas.microsoft.com/office/drawing/2014/main" id="{8B8188C8-DE9C-458B-AC42-3D133BBDFE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/>
              <a:t>Project </a:t>
            </a:r>
            <a:r>
              <a:rPr lang="en-US" altLang="zh-CN"/>
              <a:t>Progress</a:t>
            </a:r>
            <a:endParaRPr lang="en-US"/>
          </a:p>
        </p:txBody>
      </p:sp>
      <p:sp>
        <p:nvSpPr>
          <p:cNvPr id="7" name="Google Shape;463;p48">
            <a:extLst>
              <a:ext uri="{FF2B5EF4-FFF2-40B4-BE49-F238E27FC236}">
                <a16:creationId xmlns:a16="http://schemas.microsoft.com/office/drawing/2014/main" id="{CB199B79-779E-4CAE-B8AD-EF13CB49F407}"/>
              </a:ext>
            </a:extLst>
          </p:cNvPr>
          <p:cNvSpPr txBox="1">
            <a:spLocks/>
          </p:cNvSpPr>
          <p:nvPr/>
        </p:nvSpPr>
        <p:spPr>
          <a:xfrm>
            <a:off x="3711918" y="4441288"/>
            <a:ext cx="29871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altLang="zh-CN" sz="1800" b="1">
                <a:solidFill>
                  <a:schemeClr val="accent1"/>
                </a:solidFill>
                <a:latin typeface="Montserrat"/>
                <a:sym typeface="Montserrat"/>
              </a:rPr>
              <a:t>Former Timeline</a:t>
            </a:r>
            <a:endParaRPr lang="en-US" sz="1800" b="1">
              <a:solidFill>
                <a:schemeClr val="accent1"/>
              </a:solidFill>
              <a:latin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95851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60;p48">
            <a:extLst>
              <a:ext uri="{FF2B5EF4-FFF2-40B4-BE49-F238E27FC236}">
                <a16:creationId xmlns:a16="http://schemas.microsoft.com/office/drawing/2014/main" id="{8B8188C8-DE9C-458B-AC42-3D133BBDFE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/>
              <a:t>Project </a:t>
            </a:r>
            <a:r>
              <a:rPr lang="en-US" altLang="zh-CN"/>
              <a:t>Deliverables</a:t>
            </a:r>
            <a:endParaRPr lang="en-US"/>
          </a:p>
        </p:txBody>
      </p:sp>
      <p:sp>
        <p:nvSpPr>
          <p:cNvPr id="6" name="Google Shape;463;p48">
            <a:extLst>
              <a:ext uri="{FF2B5EF4-FFF2-40B4-BE49-F238E27FC236}">
                <a16:creationId xmlns:a16="http://schemas.microsoft.com/office/drawing/2014/main" id="{02A5C651-197D-4AE9-B505-9EA7E6594DD5}"/>
              </a:ext>
            </a:extLst>
          </p:cNvPr>
          <p:cNvSpPr txBox="1">
            <a:spLocks/>
          </p:cNvSpPr>
          <p:nvPr/>
        </p:nvSpPr>
        <p:spPr>
          <a:xfrm>
            <a:off x="3219994" y="4383415"/>
            <a:ext cx="29871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altLang="zh-CN" sz="1800" b="1">
                <a:solidFill>
                  <a:schemeClr val="accent1"/>
                </a:solidFill>
                <a:latin typeface="Montserrat"/>
                <a:sym typeface="Montserrat"/>
              </a:rPr>
              <a:t>Current Achievements</a:t>
            </a:r>
            <a:endParaRPr lang="en-US" sz="1800" b="1">
              <a:solidFill>
                <a:schemeClr val="accent1"/>
              </a:solidFill>
              <a:latin typeface="Montserrat"/>
              <a:sym typeface="Montserrat"/>
            </a:endParaRP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A5794FDB-3F71-4AE1-B66B-9E77776C31A1}"/>
              </a:ext>
            </a:extLst>
          </p:cNvPr>
          <p:cNvSpPr txBox="1"/>
          <p:nvPr/>
        </p:nvSpPr>
        <p:spPr>
          <a:xfrm>
            <a:off x="1002507" y="1081127"/>
            <a:ext cx="5176203" cy="289310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/>
              <a:t>Standardize input videos: each video should be split into different shots</a:t>
            </a:r>
            <a:r>
              <a:rPr lang="en-US"/>
              <a:t>.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/>
              <a:t>Speech recognition and extraction: produces text of speeches in videos. 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/>
              <a:t>An algorithm of processing demographic info.(E.g., name, gender, age)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Font typeface="Wingdings,Sans-Serif" panose="05000000000000000000" pitchFamily="2" charset="2"/>
              <a:buChar char="l"/>
            </a:pPr>
            <a:r>
              <a:rPr lang="en-US"/>
              <a:t>A research document: in comparison of differences between the performance and functions of various APIs and open-source algorithms.</a:t>
            </a:r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2B128637-F2CD-4B56-AB11-496F5FA19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817" y="204161"/>
            <a:ext cx="2178934" cy="32087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362EE7-3496-4500-A225-B7DB39D02A62}"/>
              </a:ext>
            </a:extLst>
          </p:cNvPr>
          <p:cNvSpPr txBox="1"/>
          <p:nvPr/>
        </p:nvSpPr>
        <p:spPr>
          <a:xfrm>
            <a:off x="6651103" y="3449979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API Research Report</a:t>
            </a:r>
          </a:p>
        </p:txBody>
      </p:sp>
    </p:spTree>
    <p:extLst>
      <p:ext uri="{BB962C8B-B14F-4D97-AF65-F5344CB8AC3E}">
        <p14:creationId xmlns:p14="http://schemas.microsoft.com/office/powerpoint/2010/main" val="736370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Project</a:t>
            </a:r>
            <a:r>
              <a:rPr lang="en"/>
              <a:t> Roadmap</a:t>
            </a:r>
            <a:endParaRPr/>
          </a:p>
        </p:txBody>
      </p:sp>
      <p:sp>
        <p:nvSpPr>
          <p:cNvPr id="286" name="Google Shape;286;p39"/>
          <p:cNvSpPr/>
          <p:nvPr/>
        </p:nvSpPr>
        <p:spPr>
          <a:xfrm>
            <a:off x="713225" y="2590875"/>
            <a:ext cx="2569500" cy="10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9"/>
          <p:cNvSpPr/>
          <p:nvPr/>
        </p:nvSpPr>
        <p:spPr>
          <a:xfrm>
            <a:off x="3282625" y="2279425"/>
            <a:ext cx="2569500" cy="10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9"/>
          <p:cNvSpPr/>
          <p:nvPr/>
        </p:nvSpPr>
        <p:spPr>
          <a:xfrm>
            <a:off x="5852025" y="1976450"/>
            <a:ext cx="2569500" cy="10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9"/>
          <p:cNvSpPr/>
          <p:nvPr/>
        </p:nvSpPr>
        <p:spPr>
          <a:xfrm rot="5400000">
            <a:off x="3029775" y="2435150"/>
            <a:ext cx="414600" cy="10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9"/>
          <p:cNvSpPr/>
          <p:nvPr/>
        </p:nvSpPr>
        <p:spPr>
          <a:xfrm rot="5400000">
            <a:off x="5600575" y="2127200"/>
            <a:ext cx="404700" cy="10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9"/>
          <p:cNvSpPr txBox="1">
            <a:spLocks noGrp="1"/>
          </p:cNvSpPr>
          <p:nvPr>
            <p:ph type="subTitle" idx="4294967295"/>
          </p:nvPr>
        </p:nvSpPr>
        <p:spPr>
          <a:xfrm>
            <a:off x="617082" y="1843174"/>
            <a:ext cx="2630546" cy="801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b="1">
                <a:solidFill>
                  <a:schemeClr val="accent1"/>
                </a:solidFill>
              </a:rPr>
              <a:t>Phase 1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b="1">
                <a:solidFill>
                  <a:schemeClr val="accent1"/>
                </a:solidFill>
              </a:rPr>
              <a:t>(Week 6 – Week 8)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292" name="Google Shape;292;p39"/>
          <p:cNvSpPr txBox="1">
            <a:spLocks noGrp="1"/>
          </p:cNvSpPr>
          <p:nvPr>
            <p:ph type="subTitle" idx="4294967295"/>
          </p:nvPr>
        </p:nvSpPr>
        <p:spPr>
          <a:xfrm>
            <a:off x="3180886" y="1530608"/>
            <a:ext cx="2563665" cy="7872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b="1">
                <a:solidFill>
                  <a:schemeClr val="accent1"/>
                </a:solidFill>
              </a:rPr>
              <a:t>Phase 2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b="1">
                <a:solidFill>
                  <a:schemeClr val="accent1"/>
                </a:solidFill>
              </a:rPr>
              <a:t>(Week 8 – Week11)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293" name="Google Shape;293;p39"/>
          <p:cNvSpPr txBox="1">
            <a:spLocks noGrp="1"/>
          </p:cNvSpPr>
          <p:nvPr>
            <p:ph type="subTitle" idx="4294967295"/>
          </p:nvPr>
        </p:nvSpPr>
        <p:spPr>
          <a:xfrm>
            <a:off x="6018823" y="1220863"/>
            <a:ext cx="219155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b="1">
                <a:solidFill>
                  <a:schemeClr val="accent1"/>
                </a:solidFill>
              </a:rPr>
              <a:t>Phase 3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b="1">
                <a:solidFill>
                  <a:schemeClr val="accent1"/>
                </a:solidFill>
              </a:rPr>
              <a:t>(Before week 13)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294" name="Google Shape;294;p39"/>
          <p:cNvSpPr txBox="1">
            <a:spLocks noGrp="1"/>
          </p:cNvSpPr>
          <p:nvPr>
            <p:ph type="subTitle" idx="4294967295"/>
          </p:nvPr>
        </p:nvSpPr>
        <p:spPr>
          <a:xfrm>
            <a:off x="508008" y="2825637"/>
            <a:ext cx="2737985" cy="14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179705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200">
                <a:solidFill>
                  <a:schemeClr val="dk1"/>
                </a:solidFill>
                <a:latin typeface="Arial"/>
              </a:rPr>
              <a:t>Determine </a:t>
            </a:r>
            <a:r>
              <a:rPr lang="en-US" altLang="zh-CN" sz="1200">
                <a:solidFill>
                  <a:schemeClr val="dk1"/>
                </a:solidFill>
                <a:latin typeface="Arial"/>
              </a:rPr>
              <a:t>label</a:t>
            </a:r>
            <a:r>
              <a:rPr lang="en-US" sz="1200">
                <a:solidFill>
                  <a:schemeClr val="dk1"/>
                </a:solidFill>
                <a:latin typeface="Arial"/>
              </a:rPr>
              <a:t>s for different video shot types</a:t>
            </a:r>
          </a:p>
          <a:p>
            <a:pPr marL="0" lvl="0" indent="-179705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200">
                <a:solidFill>
                  <a:schemeClr val="dk1"/>
                </a:solidFill>
                <a:latin typeface="Arial"/>
              </a:rPr>
              <a:t>Create csv file in format “text: type” for training</a:t>
            </a:r>
          </a:p>
          <a:p>
            <a:pPr marL="0" lvl="0" indent="-179705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200">
                <a:solidFill>
                  <a:schemeClr val="dk1"/>
                </a:solidFill>
                <a:latin typeface="Arial"/>
              </a:rPr>
              <a:t>Train AWS model to identify “</a:t>
            </a:r>
            <a:r>
              <a:rPr lang="en-US" altLang="zh-CN" sz="1200">
                <a:solidFill>
                  <a:schemeClr val="dk1"/>
                </a:solidFill>
                <a:latin typeface="Arial"/>
              </a:rPr>
              <a:t>occupation</a:t>
            </a:r>
            <a:r>
              <a:rPr lang="en-US" sz="1200">
                <a:solidFill>
                  <a:schemeClr val="dk1"/>
                </a:solidFill>
                <a:latin typeface="Arial"/>
              </a:rPr>
              <a:t>” and “exercise” tags</a:t>
            </a:r>
          </a:p>
        </p:txBody>
      </p:sp>
      <p:sp>
        <p:nvSpPr>
          <p:cNvPr id="295" name="Google Shape;295;p39"/>
          <p:cNvSpPr txBox="1">
            <a:spLocks noGrp="1"/>
          </p:cNvSpPr>
          <p:nvPr>
            <p:ph type="subTitle" idx="4294967295"/>
          </p:nvPr>
        </p:nvSpPr>
        <p:spPr>
          <a:xfrm>
            <a:off x="3235731" y="2482116"/>
            <a:ext cx="2986182" cy="1441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179705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200">
                <a:solidFill>
                  <a:schemeClr val="dk1"/>
                </a:solidFill>
                <a:latin typeface="Arial"/>
              </a:rPr>
              <a:t>Train AWS model to identify other labels</a:t>
            </a:r>
          </a:p>
          <a:p>
            <a:pPr marL="0" lvl="0" indent="-179705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200">
                <a:solidFill>
                  <a:schemeClr val="dk1"/>
                </a:solidFill>
                <a:latin typeface="Arial"/>
              </a:rPr>
              <a:t>Remove redundant/invalid labels</a:t>
            </a:r>
          </a:p>
          <a:p>
            <a:pPr marL="0" lvl="0" indent="-179705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200">
                <a:solidFill>
                  <a:schemeClr val="dk1"/>
                </a:solidFill>
                <a:latin typeface="Arial"/>
              </a:rPr>
              <a:t>Test model with random videos</a:t>
            </a:r>
          </a:p>
          <a:p>
            <a:pPr marL="0" lvl="0" indent="-179705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200">
                <a:solidFill>
                  <a:schemeClr val="dk1"/>
                </a:solidFill>
                <a:latin typeface="Arial"/>
              </a:rPr>
              <a:t>Improve accuracy to extract info. from videos with noises(Pending)</a:t>
            </a:r>
          </a:p>
        </p:txBody>
      </p:sp>
      <p:sp>
        <p:nvSpPr>
          <p:cNvPr id="296" name="Google Shape;296;p39"/>
          <p:cNvSpPr txBox="1">
            <a:spLocks noGrp="1"/>
          </p:cNvSpPr>
          <p:nvPr>
            <p:ph type="subTitle" idx="4294967295"/>
          </p:nvPr>
        </p:nvSpPr>
        <p:spPr>
          <a:xfrm>
            <a:off x="5903253" y="2210609"/>
            <a:ext cx="2841500" cy="14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179705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altLang="zh-CN" sz="1200">
                <a:solidFill>
                  <a:schemeClr val="dk1"/>
                </a:solidFill>
                <a:latin typeface="Arial"/>
              </a:rPr>
              <a:t>Write handover document</a:t>
            </a:r>
            <a:endParaRPr lang="en-US" sz="1200">
              <a:solidFill>
                <a:schemeClr val="dk1"/>
              </a:solidFill>
              <a:latin typeface="Arial"/>
            </a:endParaRPr>
          </a:p>
          <a:p>
            <a:pPr marL="0" lvl="0" indent="-179705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200">
                <a:solidFill>
                  <a:schemeClr val="dk1"/>
                </a:solidFill>
                <a:latin typeface="Arial"/>
              </a:rPr>
              <a:t>Build info. Database(Pending)</a:t>
            </a:r>
          </a:p>
        </p:txBody>
      </p:sp>
      <p:sp>
        <p:nvSpPr>
          <p:cNvPr id="297" name="Google Shape;297;p39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9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63;p48">
            <a:extLst>
              <a:ext uri="{FF2B5EF4-FFF2-40B4-BE49-F238E27FC236}">
                <a16:creationId xmlns:a16="http://schemas.microsoft.com/office/drawing/2014/main" id="{B288F718-98E0-4E9E-AE83-C5B36E830F25}"/>
              </a:ext>
            </a:extLst>
          </p:cNvPr>
          <p:cNvSpPr txBox="1">
            <a:spLocks/>
          </p:cNvSpPr>
          <p:nvPr/>
        </p:nvSpPr>
        <p:spPr>
          <a:xfrm>
            <a:off x="3711918" y="4441288"/>
            <a:ext cx="29871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altLang="zh-CN" sz="1800" b="1">
                <a:solidFill>
                  <a:schemeClr val="accent1"/>
                </a:solidFill>
                <a:latin typeface="Montserrat"/>
                <a:sym typeface="Montserrat"/>
              </a:rPr>
              <a:t>Future Schedule</a:t>
            </a:r>
            <a:endParaRPr lang="en-US" sz="1800" b="1">
              <a:solidFill>
                <a:schemeClr val="accent1"/>
              </a:solidFill>
              <a:latin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239203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Demos</a:t>
            </a:r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AU">
                <a:solidFill>
                  <a:schemeClr val="accent2"/>
                </a:solidFill>
              </a:rPr>
              <a:t>By </a:t>
            </a:r>
            <a:r>
              <a:rPr lang="en-AU" err="1">
                <a:solidFill>
                  <a:schemeClr val="accent2"/>
                </a:solidFill>
              </a:rPr>
              <a:t>Yuliang</a:t>
            </a:r>
            <a:r>
              <a:rPr lang="en-AU">
                <a:solidFill>
                  <a:schemeClr val="accent2"/>
                </a:solidFill>
              </a:rPr>
              <a:t> Ma </a:t>
            </a: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05162084"/>
      </p:ext>
    </p:extLst>
  </p:cSld>
  <p:clrMapOvr>
    <a:masterClrMapping/>
  </p:clrMapOvr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639</Words>
  <Application>Microsoft Macintosh PowerPoint</Application>
  <PresentationFormat>On-screen Show (16:9)</PresentationFormat>
  <Paragraphs>209</Paragraphs>
  <Slides>33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Didact Gothic</vt:lpstr>
      <vt:lpstr>Fira Sans Extra Condensed</vt:lpstr>
      <vt:lpstr>Inter</vt:lpstr>
      <vt:lpstr>Montserrat</vt:lpstr>
      <vt:lpstr>Quicksand</vt:lpstr>
      <vt:lpstr>Wingdings,Sans-Serif</vt:lpstr>
      <vt:lpstr>Arial</vt:lpstr>
      <vt:lpstr>Wingdings</vt:lpstr>
      <vt:lpstr>Management Consulting Toolkit by Slidesgo</vt:lpstr>
      <vt:lpstr>COMP8715  The Cinema Project </vt:lpstr>
      <vt:lpstr>Table of Contents</vt:lpstr>
      <vt:lpstr>Introduction</vt:lpstr>
      <vt:lpstr>PowerPoint Presentation</vt:lpstr>
      <vt:lpstr>Project Output</vt:lpstr>
      <vt:lpstr>Project Progress</vt:lpstr>
      <vt:lpstr>Project Deliverables</vt:lpstr>
      <vt:lpstr>Project Roadmap</vt:lpstr>
      <vt:lpstr>Demos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Decision making</vt:lpstr>
      <vt:lpstr>PowerPoint Presentation</vt:lpstr>
      <vt:lpstr>PowerPoint Presentation</vt:lpstr>
      <vt:lpstr>PowerPoint Presentation</vt:lpstr>
      <vt:lpstr>Teamwork</vt:lpstr>
      <vt:lpstr>Meetings</vt:lpstr>
      <vt:lpstr>Ground Rules</vt:lpstr>
      <vt:lpstr>Team Collaboration</vt:lpstr>
      <vt:lpstr>Communication</vt:lpstr>
      <vt:lpstr>Communicating approaches (within our team)</vt:lpstr>
      <vt:lpstr>Communicating approaches (within our team)</vt:lpstr>
      <vt:lpstr>Communicating approaches (within our team)</vt:lpstr>
      <vt:lpstr>Communicating approaches (with our client)</vt:lpstr>
      <vt:lpstr>Reflection</vt:lpstr>
      <vt:lpstr>PowerPoint Presentation</vt:lpstr>
      <vt:lpstr>PowerPoint Presentation</vt:lpstr>
      <vt:lpstr>PowerPoint Presentation</vt:lpstr>
      <vt:lpstr>PowerPoint Presentation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COMP8715  The Cinema Project </dc:title>
  <cp:lastModifiedBy>Yuliang Ma</cp:lastModifiedBy>
  <cp:revision>5</cp:revision>
  <dcterms:modified xsi:type="dcterms:W3CDTF">2021-08-31T07:02:41Z</dcterms:modified>
</cp:coreProperties>
</file>